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84" r:id="rId3"/>
    <p:sldId id="286" r:id="rId4"/>
    <p:sldId id="287" r:id="rId5"/>
    <p:sldId id="288" r:id="rId6"/>
    <p:sldId id="289" r:id="rId7"/>
    <p:sldId id="260" r:id="rId8"/>
    <p:sldId id="279" r:id="rId9"/>
    <p:sldId id="292" r:id="rId10"/>
    <p:sldId id="295" r:id="rId11"/>
    <p:sldId id="29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5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AB01D-2263-413F-AF58-826ACAAB4CA6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70CC0-8BCF-4650-84F8-7029599D58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AB01D-2263-413F-AF58-826ACAAB4CA6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70CC0-8BCF-4650-84F8-7029599D58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6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6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AB01D-2263-413F-AF58-826ACAAB4CA6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70CC0-8BCF-4650-84F8-7029599D58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8" y="1447831"/>
            <a:ext cx="6619244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8" y="4777380"/>
            <a:ext cx="6619244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12/14/2020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128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12/14/2020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481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32" y="2861736"/>
            <a:ext cx="6619243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8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12/14/2020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9447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2060577"/>
            <a:ext cx="3297254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2" y="2056093"/>
            <a:ext cx="3297256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12/14/2020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1068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2514600"/>
            <a:ext cx="3297254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3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3" y="2514600"/>
            <a:ext cx="3297254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12/14/2020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397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12/14/2020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26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12/14/2020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8696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447800"/>
            <a:ext cx="2550798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447800"/>
            <a:ext cx="3896998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30" y="3129311"/>
            <a:ext cx="2550797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12/14/2020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91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AB01D-2263-413F-AF58-826ACAAB4CA6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70CC0-8BCF-4650-84F8-7029599D58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2" y="1854192"/>
            <a:ext cx="3819680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1143000"/>
            <a:ext cx="24003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8" y="3657600"/>
            <a:ext cx="3813734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12/14/2020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0111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32" y="4800587"/>
            <a:ext cx="6619243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8" y="685800"/>
            <a:ext cx="6619244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536732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12/14/2020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2452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8" y="1447800"/>
            <a:ext cx="6619244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8" y="3657600"/>
            <a:ext cx="6619244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12/14/2020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372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447800"/>
            <a:ext cx="5999486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15" y="3771174"/>
            <a:ext cx="5459737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8" y="4350657"/>
            <a:ext cx="6619244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12/14/2020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3721" y="971253"/>
            <a:ext cx="60143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defTabSz="457200"/>
            <a:r>
              <a:rPr lang="en-US" dirty="0">
                <a:solidFill>
                  <a:srgbClr val="1E5155">
                    <a:lumMod val="40000"/>
                    <a:lumOff val="60000"/>
                  </a:srgb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2613787"/>
            <a:ext cx="60143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defTabSz="457200"/>
            <a:r>
              <a:rPr lang="en-US" dirty="0">
                <a:solidFill>
                  <a:srgbClr val="1E5155">
                    <a:lumMod val="40000"/>
                    <a:lumOff val="60000"/>
                  </a:srgbClr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459891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124201"/>
            <a:ext cx="6619245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8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12/14/2020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9311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2" y="198120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62" y="266700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60" y="1981200"/>
            <a:ext cx="220218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66700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40" y="1981200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40" y="266700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12/14/2020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7482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9" y="4250949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9" y="2209800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9" y="4827242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4250949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2" y="2209800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31" y="4827241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40" y="4250949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40" y="2209800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4827239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12/14/2020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3130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12/14/2020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125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74" y="430244"/>
            <a:ext cx="131445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887414"/>
            <a:ext cx="5567362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12/14/2020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95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3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AB01D-2263-413F-AF58-826ACAAB4CA6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70CC0-8BCF-4650-84F8-7029599D58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AB01D-2263-413F-AF58-826ACAAB4CA6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70CC0-8BCF-4650-84F8-7029599D58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4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4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AB01D-2263-413F-AF58-826ACAAB4CA6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70CC0-8BCF-4650-84F8-7029599D58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AB01D-2263-413F-AF58-826ACAAB4CA6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70CC0-8BCF-4650-84F8-7029599D58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AB01D-2263-413F-AF58-826ACAAB4CA6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70CC0-8BCF-4650-84F8-7029599D58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8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AB01D-2263-413F-AF58-826ACAAB4CA6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70CC0-8BCF-4650-84F8-7029599D58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AB01D-2263-413F-AF58-826ACAAB4CA6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70CC0-8BCF-4650-84F8-7029599D58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8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AB01D-2263-413F-AF58-826ACAAB4CA6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8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8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70CC0-8BCF-4650-84F8-7029599D583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2" y="2669716"/>
            <a:ext cx="302775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2892353"/>
            <a:ext cx="1141809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31"/>
            <a:ext cx="1202540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54423" y="6096000"/>
            <a:ext cx="745301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5" y="452718"/>
            <a:ext cx="7053542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2052925"/>
            <a:ext cx="6709906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2920" y="1828801"/>
            <a:ext cx="9905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defTabSz="457200"/>
            <a:fld id="{4AAD347D-5ACD-4C99-B74B-A9C85AD731AF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 defTabSz="457200"/>
              <a:t>12/14/2020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1221" y="3263428"/>
            <a:ext cx="3859795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21" y="295760"/>
            <a:ext cx="62864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4729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053542" cy="1400530"/>
          </a:xfrm>
        </p:spPr>
        <p:txBody>
          <a:bodyPr/>
          <a:lstStyle/>
          <a:p>
            <a:pPr algn="ctr"/>
            <a:r>
              <a:rPr lang="ru-RU" sz="8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ook Antiqua" pitchFamily="18" charset="0"/>
              </a:rPr>
              <a:t>ПОЧВА</a:t>
            </a:r>
            <a:endParaRPr lang="ru-RU" sz="8000" b="1" dirty="0">
              <a:solidFill>
                <a:schemeClr val="accent3">
                  <a:lumMod val="40000"/>
                  <a:lumOff val="6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63" t="2651" r="5604" b="32508"/>
          <a:stretch/>
        </p:blipFill>
        <p:spPr bwMode="auto">
          <a:xfrm>
            <a:off x="1572" y="1412776"/>
            <a:ext cx="9142428" cy="5410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1700808"/>
            <a:ext cx="7632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Garamond" pitchFamily="18" charset="0"/>
              </a:rPr>
              <a:t>ЦЕЛЬ:</a:t>
            </a:r>
            <a:r>
              <a:rPr lang="ru-RU" sz="2800" dirty="0">
                <a:solidFill>
                  <a:srgbClr val="002060"/>
                </a:solidFill>
                <a:latin typeface="Garamond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Garamond" pitchFamily="18" charset="0"/>
              </a:rPr>
              <a:t>формирование представления о почве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3501008"/>
            <a:ext cx="610242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atin typeface="Garamond" pitchFamily="18" charset="0"/>
              </a:rPr>
              <a:t>Задачи:</a:t>
            </a:r>
          </a:p>
          <a:p>
            <a:r>
              <a:rPr lang="ru-RU" sz="3200" dirty="0">
                <a:latin typeface="Garamond" pitchFamily="18" charset="0"/>
              </a:rPr>
              <a:t>1. Дать определение почвы</a:t>
            </a:r>
          </a:p>
          <a:p>
            <a:pPr lvl="0"/>
            <a:r>
              <a:rPr lang="ru-RU" sz="3200" dirty="0">
                <a:latin typeface="Garamond" pitchFamily="18" charset="0"/>
              </a:rPr>
              <a:t>2. Определить состав почвы</a:t>
            </a:r>
          </a:p>
          <a:p>
            <a:pPr lvl="0"/>
            <a:r>
              <a:rPr lang="ru-RU" sz="3200" dirty="0">
                <a:latin typeface="Garamond" pitchFamily="18" charset="0"/>
              </a:rPr>
              <a:t>3. Выявить свойства почвы</a:t>
            </a:r>
          </a:p>
          <a:p>
            <a:pPr lvl="0"/>
            <a:r>
              <a:rPr lang="ru-RU" sz="3200" dirty="0">
                <a:latin typeface="Garamond" pitchFamily="18" charset="0"/>
              </a:rPr>
              <a:t>4. Выяснить образование почвы</a:t>
            </a:r>
          </a:p>
          <a:p>
            <a:pPr lvl="0"/>
            <a:r>
              <a:rPr lang="ru-RU" sz="3200" dirty="0">
                <a:latin typeface="Garamond" pitchFamily="18" charset="0"/>
              </a:rPr>
              <a:t>5. Выяснить значение почвы</a:t>
            </a:r>
          </a:p>
        </p:txBody>
      </p:sp>
    </p:spTree>
    <p:extLst>
      <p:ext uri="{BB962C8B-B14F-4D97-AF65-F5344CB8AC3E}">
        <p14:creationId xmlns:p14="http://schemas.microsoft.com/office/powerpoint/2010/main" val="5265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http://player.myshared.ru/10/967084/slides/slide_4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48"/>
          <a:stretch/>
        </p:blipFill>
        <p:spPr bwMode="auto">
          <a:xfrm>
            <a:off x="41664" y="332656"/>
            <a:ext cx="9094196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72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Урок географии в 5 классе Тема: «Почва — особое природное тело»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2"/>
          <a:stretch/>
        </p:blipFill>
        <p:spPr bwMode="auto">
          <a:xfrm>
            <a:off x="0" y="1844824"/>
            <a:ext cx="9139268" cy="501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Урок географии в 5 классе Тема: «Почва — особое природное тело»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89" t="15812" r="15865" b="64957"/>
          <a:stretch/>
        </p:blipFill>
        <p:spPr bwMode="auto">
          <a:xfrm>
            <a:off x="251520" y="116632"/>
            <a:ext cx="8712968" cy="17281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4" name="Picture 6" descr="http://player.myshared.ru/10/967084/slides/slide_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38" r="47993" b="9591"/>
          <a:stretch/>
        </p:blipFill>
        <p:spPr bwMode="auto">
          <a:xfrm>
            <a:off x="4067944" y="4001617"/>
            <a:ext cx="4241705" cy="2882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player.myshared.ru/10/967084/slides/slide_8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6" t="23139" r="8984" b="49838"/>
          <a:stretch/>
        </p:blipFill>
        <p:spPr bwMode="auto">
          <a:xfrm>
            <a:off x="3757977" y="3622991"/>
            <a:ext cx="4961133" cy="958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73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layer.myshared.ru/10/967084/slides/slide_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90"/>
          <a:stretch/>
        </p:blipFill>
        <p:spPr bwMode="auto">
          <a:xfrm>
            <a:off x="0" y="0"/>
            <a:ext cx="9115817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856" y="35042"/>
            <a:ext cx="7053542" cy="140053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Состав почвы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3384476" cy="4195481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ПЕСОК                                  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ГЛИНА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ВОДА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МИНЕРАЛЬНЫЕ СОЛИ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ПЕРЕГНОЙ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ВОЗДУХ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ЖИВЫЕ ОГРАНИЗМЫ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34982" y="-603448"/>
            <a:ext cx="1008112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900" dirty="0" smtClean="0">
                <a:solidFill>
                  <a:srgbClr val="FF0000"/>
                </a:solidFill>
              </a:rPr>
              <a:t>}</a:t>
            </a:r>
            <a:endParaRPr lang="ru-RU" sz="199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60032" y="973907"/>
            <a:ext cx="41408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Book Antiqua" pitchFamily="18" charset="0"/>
              </a:rPr>
              <a:t>Неорганические вещества</a:t>
            </a:r>
            <a:endParaRPr lang="ru-RU" sz="24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79912" y="2708920"/>
            <a:ext cx="38154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Book Antiqua" pitchFamily="18" charset="0"/>
              </a:rPr>
              <a:t>Органические вещества</a:t>
            </a:r>
            <a:endParaRPr lang="ru-RU" sz="24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15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31"/>
          <a:stretch/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260648"/>
            <a:ext cx="4752528" cy="648072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Свойство почвы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484" y="2052925"/>
            <a:ext cx="6709906" cy="4688443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766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://player.myshared.ru/10/967084/slides/slide_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789"/>
            <a:ext cx="9123633" cy="563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player.myshared.ru/10/967084/slides/slide_2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2" t="7289" r="18967" b="80350"/>
          <a:stretch/>
        </p:blipFill>
        <p:spPr bwMode="auto">
          <a:xfrm>
            <a:off x="-1" y="5841611"/>
            <a:ext cx="4726983" cy="666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player.myshared.ru/10/967084/slides/slide_2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0" t="64113" r="34809" b="6495"/>
          <a:stretch/>
        </p:blipFill>
        <p:spPr bwMode="auto">
          <a:xfrm>
            <a:off x="4726983" y="5031333"/>
            <a:ext cx="4417017" cy="1584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784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316411164_189471338_1_(1)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5458774" cy="357301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3528392" cy="126876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Book Antiqua" pitchFamily="18" charset="0"/>
              </a:rPr>
              <a:t>ЧЕРНОЗЕМ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Picture 2" descr="http://zga.com.ru/images/d/a/tema-referativnoj-raboty-po-biologi_4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60648"/>
            <a:ext cx="2598313" cy="4559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3573016"/>
            <a:ext cx="686820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Имеют мощный верхний горизонт почвы, в нём накапливаются остатки отмерших живых организмов, образующих перегной. </a:t>
            </a:r>
          </a:p>
          <a:p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От количества перегноя в почве зависит её плодородие, чем больше перегноя, тем растения лучше обеспечены питательными веществами. </a:t>
            </a:r>
          </a:p>
          <a:p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Отложения перегноя в таких почвах может достигать более метра толщины.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80728"/>
            <a:ext cx="3367335" cy="472698"/>
          </a:xfrm>
        </p:spPr>
        <p:txBody>
          <a:bodyPr/>
          <a:lstStyle/>
          <a:p>
            <a:r>
              <a:rPr lang="ru-RU" sz="2000" dirty="0" smtClean="0">
                <a:solidFill>
                  <a:schemeClr val="tx1">
                    <a:lumMod val="95000"/>
                  </a:schemeClr>
                </a:solidFill>
              </a:rPr>
              <a:t>Подзолистые почвы.</a:t>
            </a:r>
            <a:endParaRPr lang="ru-RU" sz="2000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40872" y="1339404"/>
            <a:ext cx="4507592" cy="525794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2050" name="Picture 2" descr="https://im2-tub-ru.yandex.net/i?id=021a7115a6ef9e6d89579e215a25e486&amp;n=33&amp;h=215&amp;w=22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54264"/>
            <a:ext cx="2781837" cy="4079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26171" y="1772816"/>
            <a:ext cx="29386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tx1">
                    <a:lumMod val="95000"/>
                  </a:schemeClr>
                </a:solidFill>
              </a:rPr>
              <a:t>Солончаковые почвы</a:t>
            </a:r>
            <a:r>
              <a:rPr lang="ru-RU" dirty="0">
                <a:solidFill>
                  <a:schemeClr val="bg1"/>
                </a:solidFill>
              </a:rPr>
              <a:t>.</a:t>
            </a:r>
            <a:endParaRPr lang="ru-RU" dirty="0"/>
          </a:p>
        </p:txBody>
      </p:sp>
      <p:pic>
        <p:nvPicPr>
          <p:cNvPr id="6" name="Picture 2" descr="https://lh6.googleusercontent.com/-TPjyOG5sU_I/ST6gHeROgaI/AAAAAAAABGI/S66azSrqZ4Y/s720/IMG_6689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915" y="3429000"/>
            <a:ext cx="3296840" cy="2930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359755" y="980728"/>
            <a:ext cx="27847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tx1">
                    <a:lumMod val="95000"/>
                  </a:schemeClr>
                </a:solidFill>
              </a:rPr>
              <a:t>Песчаные почвы</a:t>
            </a:r>
            <a:r>
              <a:rPr lang="ru-RU" sz="2400" dirty="0">
                <a:solidFill>
                  <a:schemeClr val="bg1"/>
                </a:solidFill>
              </a:rPr>
              <a:t>.</a:t>
            </a:r>
            <a:endParaRPr lang="ru-RU" sz="2400" dirty="0"/>
          </a:p>
        </p:txBody>
      </p:sp>
      <p:pic>
        <p:nvPicPr>
          <p:cNvPr id="8" name="Picture 2" descr="https://im2-tub-ru.yandex.net/i?id=09984ea20ffc40c1a0d52a0a5853034b&amp;n=33&amp;h=215&amp;w=30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717" y="2172926"/>
            <a:ext cx="2544809" cy="357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403302" y="160260"/>
            <a:ext cx="419057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i="1" dirty="0">
                <a:solidFill>
                  <a:schemeClr val="tx1">
                    <a:lumMod val="95000"/>
                  </a:schemeClr>
                </a:solidFill>
                <a:latin typeface="Book Antiqua" pitchFamily="18" charset="0"/>
              </a:rPr>
              <a:t>Виды  почв</a:t>
            </a:r>
          </a:p>
        </p:txBody>
      </p:sp>
    </p:spTree>
    <p:extLst>
      <p:ext uri="{BB962C8B-B14F-4D97-AF65-F5344CB8AC3E}">
        <p14:creationId xmlns:p14="http://schemas.microsoft.com/office/powerpoint/2010/main" val="35083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://obrazovaka.ru/wp-content/presentations/slides/13254/prezentaciya-pochvy-kazahstana-slide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42376" cy="693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87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://player.myshared.ru/10/967084/slides/slide_4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91"/>
          <a:stretch/>
        </p:blipFill>
        <p:spPr bwMode="auto">
          <a:xfrm>
            <a:off x="57294" y="476672"/>
            <a:ext cx="9097443" cy="608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089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Ион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</TotalTime>
  <Words>112</Words>
  <Application>Microsoft Office PowerPoint</Application>
  <PresentationFormat>Экран (4:3)</PresentationFormat>
  <Paragraphs>28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Ион</vt:lpstr>
      <vt:lpstr>ПОЧВА</vt:lpstr>
      <vt:lpstr>Презентация PowerPoint</vt:lpstr>
      <vt:lpstr>Состав почвы</vt:lpstr>
      <vt:lpstr>Свойство почвы</vt:lpstr>
      <vt:lpstr>Презентация PowerPoint</vt:lpstr>
      <vt:lpstr>ЧЕРНОЗЕМ </vt:lpstr>
      <vt:lpstr>Подзолистые почвы.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ПОЧВА</dc:title>
  <dc:creator>Инна</dc:creator>
  <cp:lastModifiedBy>ВАШ</cp:lastModifiedBy>
  <cp:revision>32</cp:revision>
  <dcterms:created xsi:type="dcterms:W3CDTF">2016-05-17T19:07:52Z</dcterms:created>
  <dcterms:modified xsi:type="dcterms:W3CDTF">2020-12-13T23:08:57Z</dcterms:modified>
</cp:coreProperties>
</file>