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_rels/presentation.xml.rels" ContentType="application/vnd.openxmlformats-package.relationships+xml"/>
  <Override PartName="/ppt/media/image31.jpeg" ContentType="image/jpeg"/>
  <Override PartName="/ppt/media/image30.jpeg" ContentType="image/jpeg"/>
  <Override PartName="/ppt/media/image29.jpeg" ContentType="image/jpeg"/>
  <Override PartName="/ppt/media/image28.jpeg" ContentType="image/jpeg"/>
  <Override PartName="/ppt/media/image27.jpeg" ContentType="image/jpeg"/>
  <Override PartName="/ppt/media/image26.jpeg" ContentType="image/jpeg"/>
  <Override PartName="/ppt/media/image25.jpeg" ContentType="image/jpeg"/>
  <Override PartName="/ppt/media/image24.jpeg" ContentType="image/jpeg"/>
  <Override PartName="/ppt/media/image23.jpeg" ContentType="image/jpeg"/>
  <Override PartName="/ppt/media/image22.jpeg" ContentType="image/jpeg"/>
  <Override PartName="/ppt/media/image21.jpeg" ContentType="image/jpeg"/>
  <Override PartName="/ppt/media/image20.jpeg" ContentType="image/jpeg"/>
  <Override PartName="/ppt/media/image3.png" ContentType="image/png"/>
  <Override PartName="/ppt/media/image4.png" ContentType="image/png"/>
  <Override PartName="/ppt/media/image1.png" ContentType="image/png"/>
  <Override PartName="/ppt/media/image2.png" ContentType="image/pn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9.jpeg" ContentType="image/jpeg"/>
  <Override PartName="/ppt/media/image18.jpeg" ContentType="image/jpeg"/>
  <Override PartName="/ppt/media/image17.jpeg" ContentType="image/jpeg"/>
  <Override PartName="/ppt/media/image13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slideMasters/slideMaster5.xml" ContentType="application/vnd.openxmlformats-officedocument.presentationml.slideMaster+xml"/>
  <Override PartName="/ppt/slideMasters/_rels/slideMaster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entation.xml" ContentType="application/vnd.openxmlformats-officedocument.presentationml.presentation.main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_rels/slideLayout57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_rels/slide20.xml.rels" ContentType="application/vnd.openxmlformats-package.relationships+xml"/>
  <Override PartName="/ppt/slides/_rels/slide19.xml.rels" ContentType="application/vnd.openxmlformats-package.relationships+xml"/>
  <Override PartName="/ppt/slides/_rels/slide18.xml.rels" ContentType="application/vnd.openxmlformats-package.relationships+xml"/>
  <Override PartName="/ppt/slides/_rels/slide1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_rels/slide9.xml.rels" ContentType="application/vnd.openxmlformats-package.relationships+xml"/>
  <Override PartName="/ppt/slides/_rels/slide2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9144000" cy="685800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4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4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subTitle"/>
          </p:nvPr>
        </p:nvSpPr>
        <p:spPr>
          <a:xfrm>
            <a:off x="457200" y="704160"/>
            <a:ext cx="8305560" cy="5297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84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8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9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91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subTitle"/>
          </p:nvPr>
        </p:nvSpPr>
        <p:spPr>
          <a:xfrm>
            <a:off x="457200" y="704160"/>
            <a:ext cx="8305560" cy="5297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3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subTitle"/>
          </p:nvPr>
        </p:nvSpPr>
        <p:spPr>
          <a:xfrm>
            <a:off x="457200" y="704160"/>
            <a:ext cx="8305560" cy="5297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6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6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6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6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72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7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77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8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83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84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subTitle"/>
          </p:nvPr>
        </p:nvSpPr>
        <p:spPr>
          <a:xfrm>
            <a:off x="457200" y="704160"/>
            <a:ext cx="8305560" cy="5297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0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0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0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0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1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1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1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1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1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23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subTitle"/>
          </p:nvPr>
        </p:nvSpPr>
        <p:spPr>
          <a:xfrm>
            <a:off x="457200" y="704160"/>
            <a:ext cx="8305560" cy="5297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27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2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29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30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-9360" y="-7200"/>
            <a:ext cx="9162720" cy="1041120"/>
          </a:xfrm>
          <a:custGeom>
            <a:avLst/>
            <a:gdLst/>
            <a:ahLst/>
            <a:rect l="l" t="t" r="r" b="b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/>
          </a:gra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CustomShape 2"/>
          <p:cNvSpPr/>
          <p:nvPr/>
        </p:nvSpPr>
        <p:spPr>
          <a:xfrm>
            <a:off x="4381560" y="-7200"/>
            <a:ext cx="4762080" cy="637920"/>
          </a:xfrm>
          <a:custGeom>
            <a:avLst/>
            <a:gdLst/>
            <a:ahLst/>
            <a:rect l="l" t="t" r="r" b="b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16200000"/>
          </a:gra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" name="Group 3"/>
          <p:cNvGrpSpPr/>
          <p:nvPr/>
        </p:nvGrpSpPr>
        <p:grpSpPr>
          <a:xfrm>
            <a:off x="-29160" y="-16560"/>
            <a:ext cx="9197640" cy="1086120"/>
            <a:chOff x="-29160" y="-16560"/>
            <a:chExt cx="9197640" cy="1086120"/>
          </a:xfrm>
        </p:grpSpPr>
        <p:sp>
          <p:nvSpPr>
            <p:cNvPr id="3" name="CustomShape 4"/>
            <p:cNvSpPr/>
            <p:nvPr/>
          </p:nvSpPr>
          <p:spPr>
            <a:xfrm rot="21435600">
              <a:off x="-18720" y="201960"/>
              <a:ext cx="9162720" cy="648720"/>
            </a:xfrm>
            <a:custGeom>
              <a:avLst/>
              <a:gdLst/>
              <a:ahLst/>
              <a:rect l="l" t="t" r="r" b="b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800">
              <a:solidFill>
                <a:srgbClr val="09b7b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4" name="CustomShape 5"/>
            <p:cNvSpPr/>
            <p:nvPr/>
          </p:nvSpPr>
          <p:spPr>
            <a:xfrm rot="21435600">
              <a:off x="-14040" y="275400"/>
              <a:ext cx="9175320" cy="529920"/>
            </a:xfrm>
            <a:custGeom>
              <a:avLst/>
              <a:gdLst/>
              <a:ahLst/>
              <a:rect l="l" t="t" r="r" b="b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360">
              <a:solidFill>
                <a:srgbClr val="0f6fc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5" name="PlaceHolder 6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rIns="18360" tIns="0" bIns="0" anchor="b">
            <a:normAutofit/>
          </a:bodyPr>
          <a:p>
            <a:pPr algn="r">
              <a:lnSpc>
                <a:spcPct val="100000"/>
              </a:lnSpc>
            </a:pPr>
            <a:r>
              <a:rPr b="1" lang="ru-RU" sz="5600" spc="-1" strike="noStrike">
                <a:solidFill>
                  <a:srgbClr val="50e0ea"/>
                </a:solidFill>
                <a:latin typeface="Calibri"/>
              </a:rPr>
              <a:t>Образец заголовка</a:t>
            </a:r>
            <a:endParaRPr b="0" lang="ru-RU" sz="5600" spc="-1" strike="noStrike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lIns="0" rIns="0" tIns="0" bIns="0" anchor="b"/>
          <a:p>
            <a:pPr>
              <a:lnSpc>
                <a:spcPct val="100000"/>
              </a:lnSpc>
            </a:pPr>
            <a:fld id="{6F4840BE-77E9-45AA-B0AF-1CAD0FFC3186}" type="datetime">
              <a:rPr b="0" lang="ru-RU" sz="1200" spc="-1" strike="noStrike">
                <a:solidFill>
                  <a:srgbClr val="d1eaed"/>
                </a:solidFill>
                <a:latin typeface="Constantia"/>
              </a:rPr>
              <a:t>1.3.19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7" name="PlaceHolder 8"/>
          <p:cNvSpPr>
            <a:spLocks noGrp="1"/>
          </p:cNvSpPr>
          <p:nvPr>
            <p:ph type="ftr"/>
          </p:nvPr>
        </p:nvSpPr>
        <p:spPr>
          <a:xfrm>
            <a:off x="2666880" y="6356520"/>
            <a:ext cx="3352320" cy="364680"/>
          </a:xfrm>
          <a:prstGeom prst="rect">
            <a:avLst/>
          </a:prstGeom>
        </p:spPr>
        <p:txBody>
          <a:bodyPr lIns="0" rIns="0" tIns="0" bIns="0" anchor="b"/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8" name="PlaceHolder 9"/>
          <p:cNvSpPr>
            <a:spLocks noGrp="1"/>
          </p:cNvSpPr>
          <p:nvPr>
            <p:ph type="sldNum"/>
          </p:nvPr>
        </p:nvSpPr>
        <p:spPr>
          <a:xfrm>
            <a:off x="7924680" y="6356520"/>
            <a:ext cx="761760" cy="364680"/>
          </a:xfrm>
          <a:prstGeom prst="rect">
            <a:avLst/>
          </a:prstGeom>
        </p:spPr>
        <p:txBody>
          <a:bodyPr lIns="0" rIns="0" tIns="0" bIns="0" anchor="b"/>
          <a:p>
            <a:pPr algn="r">
              <a:lnSpc>
                <a:spcPct val="100000"/>
              </a:lnSpc>
            </a:pPr>
            <a:fld id="{887FB4D1-997E-4E7C-8761-4AE1F78E2020}" type="slidenum">
              <a:rPr b="0" lang="ru-RU" sz="1200" spc="-1" strike="noStrike">
                <a:solidFill>
                  <a:srgbClr val="d1eaed"/>
                </a:solidFill>
                <a:latin typeface="Constantia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9" name="PlaceHolder 10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600" spc="-1" strike="noStrike">
                <a:solidFill>
                  <a:srgbClr val="ffffff"/>
                </a:solidFill>
                <a:latin typeface="Constantia"/>
              </a:rPr>
              <a:t>Для правки структуры щёлкните мышью</a:t>
            </a:r>
            <a:endParaRPr b="0" lang="ru-RU" sz="2600" spc="-1" strike="noStrike">
              <a:solidFill>
                <a:srgbClr val="ffffff"/>
              </a:solidFill>
              <a:latin typeface="Constantia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100" spc="-1" strike="noStrike">
                <a:solidFill>
                  <a:srgbClr val="ffffff"/>
                </a:solidFill>
                <a:latin typeface="Constantia"/>
              </a:rPr>
              <a:t>Второй уровень структуры</a:t>
            </a:r>
            <a:endParaRPr b="0" lang="ru-RU" sz="2100" spc="-1" strike="noStrike">
              <a:solidFill>
                <a:srgbClr val="ffffff"/>
              </a:solidFill>
              <a:latin typeface="Constantia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ffffff"/>
                </a:solidFill>
                <a:latin typeface="Constantia"/>
              </a:rPr>
              <a:t>Третий уровень структуры</a:t>
            </a:r>
            <a:endParaRPr b="0" lang="ru-RU" sz="2000" spc="-1" strike="noStrike">
              <a:solidFill>
                <a:srgbClr val="ffffff"/>
              </a:solidFill>
              <a:latin typeface="Constantia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ffffff"/>
                </a:solidFill>
                <a:latin typeface="Constantia"/>
              </a:rPr>
              <a:t>Четвёртый уровень структуры</a:t>
            </a:r>
            <a:endParaRPr b="0" lang="ru-RU" sz="2000" spc="-1" strike="noStrike">
              <a:solidFill>
                <a:srgbClr val="ffffff"/>
              </a:solidFill>
              <a:latin typeface="Constantia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ffffff"/>
                </a:solidFill>
                <a:latin typeface="Constantia"/>
              </a:rPr>
              <a:t>Пятый уровень структуры</a:t>
            </a:r>
            <a:endParaRPr b="0" lang="ru-RU" sz="2000" spc="-1" strike="noStrike">
              <a:solidFill>
                <a:srgbClr val="ffffff"/>
              </a:solidFill>
              <a:latin typeface="Constantia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ffffff"/>
                </a:solidFill>
                <a:latin typeface="Constantia"/>
              </a:rPr>
              <a:t>Шестой уровень структуры</a:t>
            </a:r>
            <a:endParaRPr b="0" lang="ru-RU" sz="2000" spc="-1" strike="noStrike">
              <a:solidFill>
                <a:srgbClr val="ffffff"/>
              </a:solidFill>
              <a:latin typeface="Constantia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ffffff"/>
                </a:solidFill>
                <a:latin typeface="Constantia"/>
              </a:rPr>
              <a:t>Седьмой уровень структуры</a:t>
            </a:r>
            <a:endParaRPr b="0" lang="ru-RU" sz="2000" spc="-1" strike="noStrike">
              <a:solidFill>
                <a:srgbClr val="ffffff"/>
              </a:solidFill>
              <a:latin typeface="Constanti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ustomShape 1"/>
          <p:cNvSpPr/>
          <p:nvPr/>
        </p:nvSpPr>
        <p:spPr>
          <a:xfrm>
            <a:off x="-9360" y="-7200"/>
            <a:ext cx="9162720" cy="1041120"/>
          </a:xfrm>
          <a:custGeom>
            <a:avLst/>
            <a:gdLst/>
            <a:ahLst/>
            <a:rect l="l" t="t" r="r" b="b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/>
          </a:gra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7" name="CustomShape 2"/>
          <p:cNvSpPr/>
          <p:nvPr/>
        </p:nvSpPr>
        <p:spPr>
          <a:xfrm>
            <a:off x="4381560" y="-7200"/>
            <a:ext cx="4762080" cy="637920"/>
          </a:xfrm>
          <a:custGeom>
            <a:avLst/>
            <a:gdLst/>
            <a:ahLst/>
            <a:rect l="l" t="t" r="r" b="b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16200000"/>
          </a:gra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48" name="Group 3"/>
          <p:cNvGrpSpPr/>
          <p:nvPr/>
        </p:nvGrpSpPr>
        <p:grpSpPr>
          <a:xfrm>
            <a:off x="-29160" y="-16560"/>
            <a:ext cx="9197640" cy="1086120"/>
            <a:chOff x="-29160" y="-16560"/>
            <a:chExt cx="9197640" cy="1086120"/>
          </a:xfrm>
        </p:grpSpPr>
        <p:sp>
          <p:nvSpPr>
            <p:cNvPr id="49" name="CustomShape 4"/>
            <p:cNvSpPr/>
            <p:nvPr/>
          </p:nvSpPr>
          <p:spPr>
            <a:xfrm rot="21435600">
              <a:off x="-18720" y="201960"/>
              <a:ext cx="9162720" cy="648720"/>
            </a:xfrm>
            <a:custGeom>
              <a:avLst/>
              <a:gdLst/>
              <a:ahLst/>
              <a:rect l="l" t="t" r="r" b="b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800">
              <a:solidFill>
                <a:srgbClr val="09b7b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50" name="CustomShape 5"/>
            <p:cNvSpPr/>
            <p:nvPr/>
          </p:nvSpPr>
          <p:spPr>
            <a:xfrm rot="21435600">
              <a:off x="-14040" y="275400"/>
              <a:ext cx="9175320" cy="529920"/>
            </a:xfrm>
            <a:custGeom>
              <a:avLst/>
              <a:gdLst/>
              <a:ahLst/>
              <a:rect l="l" t="t" r="r" b="b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360">
              <a:solidFill>
                <a:srgbClr val="0f6fc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51" name="PlaceHolder 6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rIns="0" tIns="45000" bIns="0" anchor="b"/>
          <a:p>
            <a:pPr>
              <a:lnSpc>
                <a:spcPct val="100000"/>
              </a:lnSpc>
            </a:pPr>
            <a:r>
              <a:rPr b="0" lang="ru-RU" sz="5000" spc="-1" strike="noStrike">
                <a:solidFill>
                  <a:srgbClr val="04617b"/>
                </a:solidFill>
                <a:latin typeface="Calibri"/>
              </a:rPr>
              <a:t>Образец заголовка</a:t>
            </a:r>
            <a:endParaRPr b="0" lang="ru-RU" sz="50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52" name="PlaceHolder 7"/>
          <p:cNvSpPr>
            <a:spLocks noGrp="1"/>
          </p:cNvSpPr>
          <p:nvPr>
            <p:ph type="body"/>
          </p:nvPr>
        </p:nvSpPr>
        <p:spPr>
          <a:xfrm>
            <a:off x="457200" y="1935360"/>
            <a:ext cx="8229240" cy="4388760"/>
          </a:xfrm>
          <a:prstGeom prst="rect">
            <a:avLst/>
          </a:prstGeom>
        </p:spPr>
        <p:txBody>
          <a:bodyPr lIns="90000" rIns="90000" tIns="45000" bIns="45000"/>
          <a:p>
            <a:pPr marL="274320" indent="-273960">
              <a:lnSpc>
                <a:spcPct val="100000"/>
              </a:lnSpc>
              <a:spcBef>
                <a:spcPts val="519"/>
              </a:spcBef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b="0" lang="ru-RU" sz="2600" spc="-1" strike="noStrike">
                <a:solidFill>
                  <a:srgbClr val="000000"/>
                </a:solidFill>
                <a:latin typeface="Constantia"/>
              </a:rPr>
              <a:t>Образец текста</a:t>
            </a:r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  <a:p>
            <a:pPr lvl="1" marL="640080" indent="-246600">
              <a:lnSpc>
                <a:spcPct val="100000"/>
              </a:lnSpc>
              <a:spcBef>
                <a:spcPts val="479"/>
              </a:spcBef>
              <a:buClr>
                <a:srgbClr val="0f6fc6"/>
              </a:buClr>
              <a:buSzPct val="85000"/>
              <a:buFont typeface="Wingdings 2" charset="2"/>
              <a:buChar char=""/>
            </a:pPr>
            <a:r>
              <a:rPr b="0" lang="ru-RU" sz="2400" spc="-1" strike="noStrike">
                <a:solidFill>
                  <a:srgbClr val="000000"/>
                </a:solidFill>
                <a:latin typeface="Constantia"/>
              </a:rPr>
              <a:t>Второй уровень</a:t>
            </a:r>
            <a:endParaRPr b="0" lang="ru-RU" sz="2400" spc="-1" strike="noStrike">
              <a:solidFill>
                <a:srgbClr val="000000"/>
              </a:solidFill>
              <a:latin typeface="Constantia"/>
            </a:endParaRPr>
          </a:p>
          <a:p>
            <a:pPr lvl="2" marL="914400" indent="-246600">
              <a:lnSpc>
                <a:spcPct val="100000"/>
              </a:lnSpc>
              <a:spcBef>
                <a:spcPts val="420"/>
              </a:spcBef>
              <a:buClr>
                <a:srgbClr val="009dd9"/>
              </a:buClr>
              <a:buSzPct val="70000"/>
              <a:buFont typeface="Wingdings 2" charset="2"/>
              <a:buChar char=""/>
            </a:pPr>
            <a:r>
              <a:rPr b="0" lang="ru-RU" sz="2100" spc="-1" strike="noStrike">
                <a:solidFill>
                  <a:srgbClr val="000000"/>
                </a:solidFill>
                <a:latin typeface="Constantia"/>
              </a:rPr>
              <a:t>Третий уровень</a:t>
            </a:r>
            <a:endParaRPr b="0" lang="ru-RU" sz="2100" spc="-1" strike="noStrike">
              <a:solidFill>
                <a:srgbClr val="000000"/>
              </a:solidFill>
              <a:latin typeface="Constantia"/>
            </a:endParaRPr>
          </a:p>
          <a:p>
            <a:pPr lvl="3" marL="1188720" indent="-209880">
              <a:lnSpc>
                <a:spcPct val="100000"/>
              </a:lnSpc>
              <a:spcBef>
                <a:spcPts val="400"/>
              </a:spcBef>
              <a:buClr>
                <a:srgbClr val="0bd0d9"/>
              </a:buClr>
              <a:buSzPct val="65000"/>
              <a:buFont typeface="Wingdings 2" charset="2"/>
              <a:buChar char=""/>
            </a:pPr>
            <a:r>
              <a:rPr b="0" lang="ru-RU" sz="2000" spc="-1" strike="noStrike">
                <a:solidFill>
                  <a:srgbClr val="000000"/>
                </a:solidFill>
                <a:latin typeface="Constantia"/>
              </a:rPr>
              <a:t>Четвертый уровень</a:t>
            </a:r>
            <a:endParaRPr b="0" lang="ru-RU" sz="2000" spc="-1" strike="noStrike">
              <a:solidFill>
                <a:srgbClr val="000000"/>
              </a:solidFill>
              <a:latin typeface="Constantia"/>
            </a:endParaRPr>
          </a:p>
          <a:p>
            <a:pPr lvl="4" marL="1463040" indent="-209880">
              <a:lnSpc>
                <a:spcPct val="100000"/>
              </a:lnSpc>
              <a:spcBef>
                <a:spcPts val="400"/>
              </a:spcBef>
              <a:buClr>
                <a:srgbClr val="10cf9b"/>
              </a:buClr>
              <a:buSzPct val="65000"/>
              <a:buFont typeface="Wingdings 2" charset="2"/>
              <a:buChar char=""/>
            </a:pPr>
            <a:r>
              <a:rPr b="0" lang="ru-RU" sz="2000" spc="-1" strike="noStrike">
                <a:solidFill>
                  <a:srgbClr val="000000"/>
                </a:solidFill>
                <a:latin typeface="Constantia"/>
              </a:rPr>
              <a:t>Пятый уровень</a:t>
            </a:r>
            <a:endParaRPr b="0" lang="ru-RU" sz="20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53" name="PlaceHolder 8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lIns="0" rIns="0" tIns="0" bIns="0" anchor="b"/>
          <a:p>
            <a:pPr>
              <a:lnSpc>
                <a:spcPct val="100000"/>
              </a:lnSpc>
            </a:pPr>
            <a:fld id="{CB3E12DC-1297-45BD-B5EE-768488A5C520}" type="datetime">
              <a:rPr b="0" lang="ru-RU" sz="1200" spc="-1" strike="noStrike">
                <a:solidFill>
                  <a:srgbClr val="035c75"/>
                </a:solidFill>
                <a:latin typeface="Constantia"/>
              </a:rPr>
              <a:t>1.3.19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54" name="PlaceHolder 9"/>
          <p:cNvSpPr>
            <a:spLocks noGrp="1"/>
          </p:cNvSpPr>
          <p:nvPr>
            <p:ph type="ftr"/>
          </p:nvPr>
        </p:nvSpPr>
        <p:spPr>
          <a:xfrm>
            <a:off x="2666880" y="6356520"/>
            <a:ext cx="3352320" cy="364680"/>
          </a:xfrm>
          <a:prstGeom prst="rect">
            <a:avLst/>
          </a:prstGeom>
        </p:spPr>
        <p:txBody>
          <a:bodyPr lIns="0" rIns="0" tIns="0" bIns="0" anchor="b"/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55" name="PlaceHolder 10"/>
          <p:cNvSpPr>
            <a:spLocks noGrp="1"/>
          </p:cNvSpPr>
          <p:nvPr>
            <p:ph type="sldNum"/>
          </p:nvPr>
        </p:nvSpPr>
        <p:spPr>
          <a:xfrm>
            <a:off x="7924680" y="6356520"/>
            <a:ext cx="761760" cy="364680"/>
          </a:xfrm>
          <a:prstGeom prst="rect">
            <a:avLst/>
          </a:prstGeom>
        </p:spPr>
        <p:txBody>
          <a:bodyPr lIns="0" rIns="0" tIns="0" bIns="0" anchor="b"/>
          <a:p>
            <a:pPr algn="r">
              <a:lnSpc>
                <a:spcPct val="100000"/>
              </a:lnSpc>
            </a:pPr>
            <a:fld id="{EF5C560C-509D-4190-AC7B-E3E25C032531}" type="slidenum">
              <a:rPr b="0" lang="ru-RU" sz="1200" spc="-1" strike="noStrike">
                <a:solidFill>
                  <a:srgbClr val="035c75"/>
                </a:solidFill>
                <a:latin typeface="Constantia"/>
              </a:rPr>
              <a:t>1</a:t>
            </a:fld>
            <a:endParaRPr b="0" lang="ru-RU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-9360" y="-7200"/>
            <a:ext cx="9162720" cy="1041120"/>
          </a:xfrm>
          <a:custGeom>
            <a:avLst/>
            <a:gdLst/>
            <a:ahLst/>
            <a:rect l="l" t="t" r="r" b="b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/>
          </a:gra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3" name="CustomShape 2"/>
          <p:cNvSpPr/>
          <p:nvPr/>
        </p:nvSpPr>
        <p:spPr>
          <a:xfrm>
            <a:off x="4381560" y="-7200"/>
            <a:ext cx="4762080" cy="637920"/>
          </a:xfrm>
          <a:custGeom>
            <a:avLst/>
            <a:gdLst/>
            <a:ahLst/>
            <a:rect l="l" t="t" r="r" b="b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16200000"/>
          </a:gra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94" name="Group 3"/>
          <p:cNvGrpSpPr/>
          <p:nvPr/>
        </p:nvGrpSpPr>
        <p:grpSpPr>
          <a:xfrm>
            <a:off x="-29160" y="-16560"/>
            <a:ext cx="9197640" cy="1086120"/>
            <a:chOff x="-29160" y="-16560"/>
            <a:chExt cx="9197640" cy="1086120"/>
          </a:xfrm>
        </p:grpSpPr>
        <p:sp>
          <p:nvSpPr>
            <p:cNvPr id="95" name="CustomShape 4"/>
            <p:cNvSpPr/>
            <p:nvPr/>
          </p:nvSpPr>
          <p:spPr>
            <a:xfrm rot="21435600">
              <a:off x="-18720" y="201960"/>
              <a:ext cx="9162720" cy="648720"/>
            </a:xfrm>
            <a:custGeom>
              <a:avLst/>
              <a:gdLst/>
              <a:ahLst/>
              <a:rect l="l" t="t" r="r" b="b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800">
              <a:solidFill>
                <a:srgbClr val="09b7b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96" name="CustomShape 5"/>
            <p:cNvSpPr/>
            <p:nvPr/>
          </p:nvSpPr>
          <p:spPr>
            <a:xfrm rot="21435600">
              <a:off x="-14040" y="275400"/>
              <a:ext cx="9175320" cy="529920"/>
            </a:xfrm>
            <a:custGeom>
              <a:avLst/>
              <a:gdLst/>
              <a:ahLst/>
              <a:rect l="l" t="t" r="r" b="b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360">
              <a:solidFill>
                <a:srgbClr val="0f6fc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97" name="PlaceHolder 6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lIns="0" rIns="0" tIns="0" bIns="0" anchor="b"/>
          <a:p>
            <a:pPr>
              <a:lnSpc>
                <a:spcPct val="100000"/>
              </a:lnSpc>
            </a:pPr>
            <a:fld id="{57B45804-F84C-4707-A7AA-30A183C523C8}" type="datetime">
              <a:rPr b="0" lang="ru-RU" sz="1200" spc="-1" strike="noStrike">
                <a:solidFill>
                  <a:srgbClr val="035c75"/>
                </a:solidFill>
                <a:latin typeface="Constantia"/>
              </a:rPr>
              <a:t>1.3.19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98" name="PlaceHolder 7"/>
          <p:cNvSpPr>
            <a:spLocks noGrp="1"/>
          </p:cNvSpPr>
          <p:nvPr>
            <p:ph type="ftr"/>
          </p:nvPr>
        </p:nvSpPr>
        <p:spPr>
          <a:xfrm>
            <a:off x="2666880" y="6356520"/>
            <a:ext cx="3352320" cy="364680"/>
          </a:xfrm>
          <a:prstGeom prst="rect">
            <a:avLst/>
          </a:prstGeom>
        </p:spPr>
        <p:txBody>
          <a:bodyPr lIns="0" rIns="0" tIns="0" bIns="0" anchor="b"/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99" name="PlaceHolder 8"/>
          <p:cNvSpPr>
            <a:spLocks noGrp="1"/>
          </p:cNvSpPr>
          <p:nvPr>
            <p:ph type="sldNum"/>
          </p:nvPr>
        </p:nvSpPr>
        <p:spPr>
          <a:xfrm>
            <a:off x="7924680" y="6356520"/>
            <a:ext cx="761760" cy="364680"/>
          </a:xfrm>
          <a:prstGeom prst="rect">
            <a:avLst/>
          </a:prstGeom>
        </p:spPr>
        <p:txBody>
          <a:bodyPr lIns="0" rIns="0" tIns="0" bIns="0" anchor="b"/>
          <a:p>
            <a:pPr algn="r">
              <a:lnSpc>
                <a:spcPct val="100000"/>
              </a:lnSpc>
            </a:pPr>
            <a:fld id="{05CA3F47-ECFA-4D1F-80EE-DC818B242536}" type="slidenum">
              <a:rPr b="0" lang="ru-RU" sz="1200" spc="-1" strike="noStrike">
                <a:solidFill>
                  <a:srgbClr val="035c75"/>
                </a:solidFill>
                <a:latin typeface="Constantia"/>
              </a:rPr>
              <a:t>1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100" name="PlaceHolder 9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ru-RU" sz="1800" spc="-1" strike="noStrike">
                <a:solidFill>
                  <a:srgbClr val="000000"/>
                </a:solidFill>
                <a:latin typeface="Constantia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01" name="PlaceHolder 10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600" spc="-1" strike="noStrike">
                <a:solidFill>
                  <a:srgbClr val="000000"/>
                </a:solidFill>
                <a:latin typeface="Constantia"/>
              </a:rPr>
              <a:t>Для правки структуры щёлкните мышью</a:t>
            </a:r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100" spc="-1" strike="noStrike">
                <a:solidFill>
                  <a:srgbClr val="000000"/>
                </a:solidFill>
                <a:latin typeface="Constantia"/>
              </a:rPr>
              <a:t>Второй уровень структуры</a:t>
            </a:r>
            <a:endParaRPr b="0" lang="ru-RU" sz="2100" spc="-1" strike="noStrike">
              <a:solidFill>
                <a:srgbClr val="000000"/>
              </a:solidFill>
              <a:latin typeface="Constantia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onstantia"/>
              </a:rPr>
              <a:t>Третий уровень структуры</a:t>
            </a:r>
            <a:endParaRPr b="0" lang="ru-RU" sz="2000" spc="-1" strike="noStrike">
              <a:solidFill>
                <a:srgbClr val="000000"/>
              </a:solidFill>
              <a:latin typeface="Constantia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onstantia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onstantia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onstantia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onstantia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onstantia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onstantia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onstantia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ustomShape 1"/>
          <p:cNvSpPr/>
          <p:nvPr/>
        </p:nvSpPr>
        <p:spPr>
          <a:xfrm>
            <a:off x="-9360" y="-7200"/>
            <a:ext cx="9162720" cy="1041120"/>
          </a:xfrm>
          <a:custGeom>
            <a:avLst/>
            <a:gdLst/>
            <a:ahLst/>
            <a:rect l="l" t="t" r="r" b="b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/>
          </a:gra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9" name="CustomShape 2"/>
          <p:cNvSpPr/>
          <p:nvPr/>
        </p:nvSpPr>
        <p:spPr>
          <a:xfrm>
            <a:off x="4381560" y="-7200"/>
            <a:ext cx="4762080" cy="637920"/>
          </a:xfrm>
          <a:custGeom>
            <a:avLst/>
            <a:gdLst/>
            <a:ahLst/>
            <a:rect l="l" t="t" r="r" b="b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16200000"/>
          </a:gra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40" name="Group 3"/>
          <p:cNvGrpSpPr/>
          <p:nvPr/>
        </p:nvGrpSpPr>
        <p:grpSpPr>
          <a:xfrm>
            <a:off x="-29160" y="-16560"/>
            <a:ext cx="9197640" cy="1086120"/>
            <a:chOff x="-29160" y="-16560"/>
            <a:chExt cx="9197640" cy="1086120"/>
          </a:xfrm>
        </p:grpSpPr>
        <p:sp>
          <p:nvSpPr>
            <p:cNvPr id="141" name="CustomShape 4"/>
            <p:cNvSpPr/>
            <p:nvPr/>
          </p:nvSpPr>
          <p:spPr>
            <a:xfrm rot="21435600">
              <a:off x="-18720" y="201960"/>
              <a:ext cx="9162720" cy="648720"/>
            </a:xfrm>
            <a:custGeom>
              <a:avLst/>
              <a:gdLst/>
              <a:ahLst/>
              <a:rect l="l" t="t" r="r" b="b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800">
              <a:solidFill>
                <a:srgbClr val="09b7b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42" name="CustomShape 5"/>
            <p:cNvSpPr/>
            <p:nvPr/>
          </p:nvSpPr>
          <p:spPr>
            <a:xfrm rot="21435600">
              <a:off x="-14040" y="275400"/>
              <a:ext cx="9175320" cy="529920"/>
            </a:xfrm>
            <a:custGeom>
              <a:avLst/>
              <a:gdLst/>
              <a:ahLst/>
              <a:rect l="l" t="t" r="r" b="b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360">
              <a:solidFill>
                <a:srgbClr val="0f6fc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43" name="PlaceHolder 6"/>
          <p:cNvSpPr>
            <a:spLocks noGrp="1"/>
          </p:cNvSpPr>
          <p:nvPr>
            <p:ph type="title"/>
          </p:nvPr>
        </p:nvSpPr>
        <p:spPr>
          <a:xfrm>
            <a:off x="457200" y="704160"/>
            <a:ext cx="8229240" cy="1142640"/>
          </a:xfrm>
          <a:prstGeom prst="rect">
            <a:avLst/>
          </a:prstGeom>
        </p:spPr>
        <p:txBody>
          <a:bodyPr lIns="0" rIns="0" tIns="45000" bIns="0" anchor="b"/>
          <a:p>
            <a:pPr>
              <a:lnSpc>
                <a:spcPct val="100000"/>
              </a:lnSpc>
            </a:pPr>
            <a:r>
              <a:rPr b="0" lang="ru-RU" sz="5000" spc="-1" strike="noStrike">
                <a:solidFill>
                  <a:srgbClr val="04617b"/>
                </a:solidFill>
                <a:latin typeface="Calibri"/>
              </a:rPr>
              <a:t>Образец заголовка</a:t>
            </a:r>
            <a:endParaRPr b="0" lang="ru-RU" sz="50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44" name="PlaceHolder 7"/>
          <p:cNvSpPr>
            <a:spLocks noGrp="1"/>
          </p:cNvSpPr>
          <p:nvPr>
            <p:ph type="body"/>
          </p:nvPr>
        </p:nvSpPr>
        <p:spPr>
          <a:xfrm>
            <a:off x="457200" y="1920240"/>
            <a:ext cx="4038120" cy="4434480"/>
          </a:xfrm>
          <a:prstGeom prst="rect">
            <a:avLst/>
          </a:prstGeom>
        </p:spPr>
        <p:txBody>
          <a:bodyPr lIns="90000" rIns="90000" tIns="45000" bIns="45000"/>
          <a:p>
            <a:pPr marL="274320" indent="-273960">
              <a:lnSpc>
                <a:spcPct val="100000"/>
              </a:lnSpc>
              <a:spcBef>
                <a:spcPts val="519"/>
              </a:spcBef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b="0" lang="ru-RU" sz="2600" spc="-1" strike="noStrike">
                <a:solidFill>
                  <a:srgbClr val="000000"/>
                </a:solidFill>
                <a:latin typeface="Constantia"/>
              </a:rPr>
              <a:t>Образец текста</a:t>
            </a:r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  <a:p>
            <a:pPr lvl="1" marL="640080" indent="-246600">
              <a:lnSpc>
                <a:spcPct val="100000"/>
              </a:lnSpc>
              <a:spcBef>
                <a:spcPts val="479"/>
              </a:spcBef>
              <a:buClr>
                <a:srgbClr val="0f6fc6"/>
              </a:buClr>
              <a:buSzPct val="85000"/>
              <a:buFont typeface="Wingdings 2" charset="2"/>
              <a:buChar char=""/>
            </a:pPr>
            <a:r>
              <a:rPr b="0" lang="ru-RU" sz="2400" spc="-1" strike="noStrike">
                <a:solidFill>
                  <a:srgbClr val="000000"/>
                </a:solidFill>
                <a:latin typeface="Constantia"/>
              </a:rPr>
              <a:t>Второй уровень</a:t>
            </a:r>
            <a:endParaRPr b="0" lang="ru-RU" sz="2400" spc="-1" strike="noStrike">
              <a:solidFill>
                <a:srgbClr val="000000"/>
              </a:solidFill>
              <a:latin typeface="Constantia"/>
            </a:endParaRPr>
          </a:p>
          <a:p>
            <a:pPr lvl="2" marL="914400" indent="-246600">
              <a:lnSpc>
                <a:spcPct val="100000"/>
              </a:lnSpc>
              <a:spcBef>
                <a:spcPts val="400"/>
              </a:spcBef>
              <a:buClr>
                <a:srgbClr val="009dd9"/>
              </a:buClr>
              <a:buSzPct val="70000"/>
              <a:buFont typeface="Wingdings 2" charset="2"/>
              <a:buChar char=""/>
            </a:pPr>
            <a:r>
              <a:rPr b="0" lang="ru-RU" sz="2000" spc="-1" strike="noStrike">
                <a:solidFill>
                  <a:srgbClr val="000000"/>
                </a:solidFill>
                <a:latin typeface="Constantia"/>
              </a:rPr>
              <a:t>Третий уровень</a:t>
            </a:r>
            <a:endParaRPr b="0" lang="ru-RU" sz="2000" spc="-1" strike="noStrike">
              <a:solidFill>
                <a:srgbClr val="000000"/>
              </a:solidFill>
              <a:latin typeface="Constantia"/>
            </a:endParaRPr>
          </a:p>
          <a:p>
            <a:pPr lvl="3" marL="1188720" indent="-209880">
              <a:lnSpc>
                <a:spcPct val="100000"/>
              </a:lnSpc>
              <a:spcBef>
                <a:spcPts val="360"/>
              </a:spcBef>
              <a:buClr>
                <a:srgbClr val="0bd0d9"/>
              </a:buClr>
              <a:buSzPct val="65000"/>
              <a:buFont typeface="Wingdings 2" charset="2"/>
              <a:buChar char=""/>
            </a:pPr>
            <a:r>
              <a:rPr b="0" lang="ru-RU" sz="1800" spc="-1" strike="noStrike">
                <a:solidFill>
                  <a:srgbClr val="000000"/>
                </a:solidFill>
                <a:latin typeface="Constantia"/>
              </a:rPr>
              <a:t>Четвертый уровень</a:t>
            </a:r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  <a:p>
            <a:pPr lvl="4" marL="1463040" indent="-209880">
              <a:lnSpc>
                <a:spcPct val="100000"/>
              </a:lnSpc>
              <a:spcBef>
                <a:spcPts val="360"/>
              </a:spcBef>
              <a:buClr>
                <a:srgbClr val="10cf9b"/>
              </a:buClr>
              <a:buSzPct val="65000"/>
              <a:buFont typeface="Wingdings 2" charset="2"/>
              <a:buChar char=""/>
            </a:pPr>
            <a:r>
              <a:rPr b="0" lang="ru-RU" sz="1800" spc="-1" strike="noStrike">
                <a:solidFill>
                  <a:srgbClr val="000000"/>
                </a:solidFill>
                <a:latin typeface="Constantia"/>
              </a:rPr>
              <a:t>Пятый уровень</a:t>
            </a:r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45" name="PlaceHolder 8"/>
          <p:cNvSpPr>
            <a:spLocks noGrp="1"/>
          </p:cNvSpPr>
          <p:nvPr>
            <p:ph type="body"/>
          </p:nvPr>
        </p:nvSpPr>
        <p:spPr>
          <a:xfrm>
            <a:off x="4648320" y="1920240"/>
            <a:ext cx="4038120" cy="4434480"/>
          </a:xfrm>
          <a:prstGeom prst="rect">
            <a:avLst/>
          </a:prstGeom>
        </p:spPr>
        <p:txBody>
          <a:bodyPr lIns="90000" rIns="90000" tIns="45000" bIns="45000"/>
          <a:p>
            <a:pPr marL="274320" indent="-273960">
              <a:lnSpc>
                <a:spcPct val="100000"/>
              </a:lnSpc>
              <a:spcBef>
                <a:spcPts val="519"/>
              </a:spcBef>
              <a:buClr>
                <a:srgbClr val="0bd0d9"/>
              </a:buClr>
              <a:buSzPct val="95000"/>
              <a:buFont typeface="Wingdings 2" charset="2"/>
              <a:buChar char=""/>
            </a:pPr>
            <a:r>
              <a:rPr b="0" lang="ru-RU" sz="2600" spc="-1" strike="noStrike">
                <a:solidFill>
                  <a:srgbClr val="000000"/>
                </a:solidFill>
                <a:latin typeface="Constantia"/>
              </a:rPr>
              <a:t>Образец текста</a:t>
            </a:r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  <a:p>
            <a:pPr lvl="1" marL="640080" indent="-246600">
              <a:lnSpc>
                <a:spcPct val="100000"/>
              </a:lnSpc>
              <a:spcBef>
                <a:spcPts val="479"/>
              </a:spcBef>
              <a:buClr>
                <a:srgbClr val="0f6fc6"/>
              </a:buClr>
              <a:buSzPct val="85000"/>
              <a:buFont typeface="Wingdings 2" charset="2"/>
              <a:buChar char=""/>
            </a:pPr>
            <a:r>
              <a:rPr b="0" lang="ru-RU" sz="2400" spc="-1" strike="noStrike">
                <a:solidFill>
                  <a:srgbClr val="000000"/>
                </a:solidFill>
                <a:latin typeface="Constantia"/>
              </a:rPr>
              <a:t>Второй уровень</a:t>
            </a:r>
            <a:endParaRPr b="0" lang="ru-RU" sz="2400" spc="-1" strike="noStrike">
              <a:solidFill>
                <a:srgbClr val="000000"/>
              </a:solidFill>
              <a:latin typeface="Constantia"/>
            </a:endParaRPr>
          </a:p>
          <a:p>
            <a:pPr lvl="2" marL="914400" indent="-246600">
              <a:lnSpc>
                <a:spcPct val="100000"/>
              </a:lnSpc>
              <a:spcBef>
                <a:spcPts val="400"/>
              </a:spcBef>
              <a:buClr>
                <a:srgbClr val="009dd9"/>
              </a:buClr>
              <a:buSzPct val="70000"/>
              <a:buFont typeface="Wingdings 2" charset="2"/>
              <a:buChar char=""/>
            </a:pPr>
            <a:r>
              <a:rPr b="0" lang="ru-RU" sz="2000" spc="-1" strike="noStrike">
                <a:solidFill>
                  <a:srgbClr val="000000"/>
                </a:solidFill>
                <a:latin typeface="Constantia"/>
              </a:rPr>
              <a:t>Третий уровень</a:t>
            </a:r>
            <a:endParaRPr b="0" lang="ru-RU" sz="2000" spc="-1" strike="noStrike">
              <a:solidFill>
                <a:srgbClr val="000000"/>
              </a:solidFill>
              <a:latin typeface="Constantia"/>
            </a:endParaRPr>
          </a:p>
          <a:p>
            <a:pPr lvl="3" marL="1188720" indent="-209880">
              <a:lnSpc>
                <a:spcPct val="100000"/>
              </a:lnSpc>
              <a:spcBef>
                <a:spcPts val="360"/>
              </a:spcBef>
              <a:buClr>
                <a:srgbClr val="0bd0d9"/>
              </a:buClr>
              <a:buSzPct val="65000"/>
              <a:buFont typeface="Wingdings 2" charset="2"/>
              <a:buChar char=""/>
            </a:pPr>
            <a:r>
              <a:rPr b="0" lang="ru-RU" sz="1800" spc="-1" strike="noStrike">
                <a:solidFill>
                  <a:srgbClr val="000000"/>
                </a:solidFill>
                <a:latin typeface="Constantia"/>
              </a:rPr>
              <a:t>Четвертый уровень</a:t>
            </a:r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  <a:p>
            <a:pPr lvl="4" marL="1463040" indent="-209880">
              <a:lnSpc>
                <a:spcPct val="100000"/>
              </a:lnSpc>
              <a:spcBef>
                <a:spcPts val="360"/>
              </a:spcBef>
              <a:buClr>
                <a:srgbClr val="10cf9b"/>
              </a:buClr>
              <a:buSzPct val="65000"/>
              <a:buFont typeface="Wingdings 2" charset="2"/>
              <a:buChar char=""/>
            </a:pPr>
            <a:r>
              <a:rPr b="0" lang="ru-RU" sz="1800" spc="-1" strike="noStrike">
                <a:solidFill>
                  <a:srgbClr val="000000"/>
                </a:solidFill>
                <a:latin typeface="Constantia"/>
              </a:rPr>
              <a:t>Пятый уровень</a:t>
            </a:r>
            <a:endParaRPr b="0" lang="ru-RU" sz="18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46" name="PlaceHolder 9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lIns="0" rIns="0" tIns="0" bIns="0" anchor="b"/>
          <a:p>
            <a:pPr>
              <a:lnSpc>
                <a:spcPct val="100000"/>
              </a:lnSpc>
            </a:pPr>
            <a:fld id="{B20CD0C5-A2B1-4625-AAC4-F48F073E6F3D}" type="datetime">
              <a:rPr b="0" lang="ru-RU" sz="1200" spc="-1" strike="noStrike">
                <a:solidFill>
                  <a:srgbClr val="035c75"/>
                </a:solidFill>
                <a:latin typeface="Constantia"/>
              </a:rPr>
              <a:t>1.3.19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147" name="PlaceHolder 10"/>
          <p:cNvSpPr>
            <a:spLocks noGrp="1"/>
          </p:cNvSpPr>
          <p:nvPr>
            <p:ph type="ftr"/>
          </p:nvPr>
        </p:nvSpPr>
        <p:spPr>
          <a:xfrm>
            <a:off x="2666880" y="6356520"/>
            <a:ext cx="3352320" cy="364680"/>
          </a:xfrm>
          <a:prstGeom prst="rect">
            <a:avLst/>
          </a:prstGeom>
        </p:spPr>
        <p:txBody>
          <a:bodyPr lIns="0" rIns="0" tIns="0" bIns="0" anchor="b"/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148" name="PlaceHolder 11"/>
          <p:cNvSpPr>
            <a:spLocks noGrp="1"/>
          </p:cNvSpPr>
          <p:nvPr>
            <p:ph type="sldNum"/>
          </p:nvPr>
        </p:nvSpPr>
        <p:spPr>
          <a:xfrm>
            <a:off x="7924680" y="6356520"/>
            <a:ext cx="761760" cy="364680"/>
          </a:xfrm>
          <a:prstGeom prst="rect">
            <a:avLst/>
          </a:prstGeom>
        </p:spPr>
        <p:txBody>
          <a:bodyPr lIns="0" rIns="0" tIns="0" bIns="0" anchor="b"/>
          <a:p>
            <a:pPr algn="r">
              <a:lnSpc>
                <a:spcPct val="100000"/>
              </a:lnSpc>
            </a:pPr>
            <a:fld id="{12823B62-B527-40D6-B395-B14937CD923C}" type="slidenum">
              <a:rPr b="0" lang="ru-RU" sz="1200" spc="-1" strike="noStrike">
                <a:solidFill>
                  <a:srgbClr val="035c75"/>
                </a:solidFill>
                <a:latin typeface="Constantia"/>
              </a:rPr>
              <a:t>1</a:t>
            </a:fld>
            <a:endParaRPr b="0" lang="ru-RU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CustomShape 1"/>
          <p:cNvSpPr/>
          <p:nvPr/>
        </p:nvSpPr>
        <p:spPr>
          <a:xfrm>
            <a:off x="-9360" y="-7200"/>
            <a:ext cx="9162720" cy="1041120"/>
          </a:xfrm>
          <a:custGeom>
            <a:avLst/>
            <a:gdLst/>
            <a:ahLst/>
            <a:rect l="l" t="t" r="r" b="b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/>
          </a:gra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6" name="CustomShape 2"/>
          <p:cNvSpPr/>
          <p:nvPr/>
        </p:nvSpPr>
        <p:spPr>
          <a:xfrm>
            <a:off x="4381560" y="-7200"/>
            <a:ext cx="4762080" cy="637920"/>
          </a:xfrm>
          <a:custGeom>
            <a:avLst/>
            <a:gdLst/>
            <a:ahLst/>
            <a:rect l="l" t="t" r="r" b="b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16200000"/>
          </a:gra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87" name="Group 3"/>
          <p:cNvGrpSpPr/>
          <p:nvPr/>
        </p:nvGrpSpPr>
        <p:grpSpPr>
          <a:xfrm>
            <a:off x="-29160" y="-16560"/>
            <a:ext cx="9197640" cy="1086120"/>
            <a:chOff x="-29160" y="-16560"/>
            <a:chExt cx="9197640" cy="1086120"/>
          </a:xfrm>
        </p:grpSpPr>
        <p:sp>
          <p:nvSpPr>
            <p:cNvPr id="188" name="CustomShape 4"/>
            <p:cNvSpPr/>
            <p:nvPr/>
          </p:nvSpPr>
          <p:spPr>
            <a:xfrm rot="21435600">
              <a:off x="-18720" y="201960"/>
              <a:ext cx="9162720" cy="648720"/>
            </a:xfrm>
            <a:custGeom>
              <a:avLst/>
              <a:gdLst/>
              <a:ahLst/>
              <a:rect l="l" t="t" r="r" b="b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800">
              <a:solidFill>
                <a:srgbClr val="09b7b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9" name="CustomShape 5"/>
            <p:cNvSpPr/>
            <p:nvPr/>
          </p:nvSpPr>
          <p:spPr>
            <a:xfrm rot="21435600">
              <a:off x="-14040" y="275400"/>
              <a:ext cx="9175320" cy="529920"/>
            </a:xfrm>
            <a:custGeom>
              <a:avLst/>
              <a:gdLst/>
              <a:ahLst/>
              <a:rect l="l" t="t" r="r" b="b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360">
              <a:solidFill>
                <a:srgbClr val="0f6fc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190" name="PlaceHolder 6"/>
          <p:cNvSpPr>
            <a:spLocks noGrp="1"/>
          </p:cNvSpPr>
          <p:nvPr>
            <p:ph type="title"/>
          </p:nvPr>
        </p:nvSpPr>
        <p:spPr>
          <a:xfrm>
            <a:off x="457200" y="704160"/>
            <a:ext cx="8305560" cy="1142640"/>
          </a:xfrm>
          <a:prstGeom prst="rect">
            <a:avLst/>
          </a:prstGeom>
        </p:spPr>
        <p:txBody>
          <a:bodyPr lIns="0" rIns="0" bIns="0" anchor="b">
            <a:normAutofit/>
          </a:bodyPr>
          <a:p>
            <a:pPr>
              <a:lnSpc>
                <a:spcPct val="100000"/>
              </a:lnSpc>
            </a:pPr>
            <a:r>
              <a:rPr b="0" lang="ru-RU" sz="5000" spc="-1" strike="noStrike">
                <a:solidFill>
                  <a:srgbClr val="04617b"/>
                </a:solidFill>
                <a:latin typeface="Calibri"/>
              </a:rPr>
              <a:t>Образец заголовка</a:t>
            </a:r>
            <a:endParaRPr b="0" lang="ru-RU" sz="50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191" name="PlaceHolder 7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lIns="0" rIns="0" tIns="0" bIns="0" anchor="b"/>
          <a:p>
            <a:pPr>
              <a:lnSpc>
                <a:spcPct val="100000"/>
              </a:lnSpc>
            </a:pPr>
            <a:fld id="{E0FB190F-36DA-4994-A245-984D7AEC4995}" type="datetime">
              <a:rPr b="0" lang="ru-RU" sz="1200" spc="-1" strike="noStrike">
                <a:solidFill>
                  <a:srgbClr val="035c75"/>
                </a:solidFill>
                <a:latin typeface="Constantia"/>
              </a:rPr>
              <a:t>1.3.19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192" name="PlaceHolder 8"/>
          <p:cNvSpPr>
            <a:spLocks noGrp="1"/>
          </p:cNvSpPr>
          <p:nvPr>
            <p:ph type="ftr"/>
          </p:nvPr>
        </p:nvSpPr>
        <p:spPr>
          <a:xfrm>
            <a:off x="2666880" y="6356520"/>
            <a:ext cx="3352320" cy="364680"/>
          </a:xfrm>
          <a:prstGeom prst="rect">
            <a:avLst/>
          </a:prstGeom>
        </p:spPr>
        <p:txBody>
          <a:bodyPr lIns="0" rIns="0" tIns="0" bIns="0" anchor="b"/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193" name="PlaceHolder 9"/>
          <p:cNvSpPr>
            <a:spLocks noGrp="1"/>
          </p:cNvSpPr>
          <p:nvPr>
            <p:ph type="sldNum"/>
          </p:nvPr>
        </p:nvSpPr>
        <p:spPr>
          <a:xfrm>
            <a:off x="7924680" y="6356520"/>
            <a:ext cx="761760" cy="364680"/>
          </a:xfrm>
          <a:prstGeom prst="rect">
            <a:avLst/>
          </a:prstGeom>
        </p:spPr>
        <p:txBody>
          <a:bodyPr lIns="0" rIns="0" tIns="0" bIns="0" anchor="b"/>
          <a:p>
            <a:pPr algn="r">
              <a:lnSpc>
                <a:spcPct val="100000"/>
              </a:lnSpc>
            </a:pPr>
            <a:fld id="{084278F9-F306-42C5-B934-20604654161A}" type="slidenum">
              <a:rPr b="0" lang="ru-RU" sz="1200" spc="-1" strike="noStrike">
                <a:solidFill>
                  <a:srgbClr val="035c75"/>
                </a:solidFill>
                <a:latin typeface="Constantia"/>
              </a:rPr>
              <a:t>1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194" name="PlaceHolder 10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600" spc="-1" strike="noStrike">
                <a:solidFill>
                  <a:srgbClr val="000000"/>
                </a:solidFill>
                <a:latin typeface="Constantia"/>
              </a:rPr>
              <a:t>Для правки структуры щёлкните мышью</a:t>
            </a:r>
            <a:endParaRPr b="0" lang="ru-RU" sz="2600" spc="-1" strike="noStrike">
              <a:solidFill>
                <a:srgbClr val="000000"/>
              </a:solidFill>
              <a:latin typeface="Constantia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100" spc="-1" strike="noStrike">
                <a:solidFill>
                  <a:srgbClr val="000000"/>
                </a:solidFill>
                <a:latin typeface="Constantia"/>
              </a:rPr>
              <a:t>Второй уровень структуры</a:t>
            </a:r>
            <a:endParaRPr b="0" lang="ru-RU" sz="2100" spc="-1" strike="noStrike">
              <a:solidFill>
                <a:srgbClr val="000000"/>
              </a:solidFill>
              <a:latin typeface="Constantia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onstantia"/>
              </a:rPr>
              <a:t>Третий уровень структуры</a:t>
            </a:r>
            <a:endParaRPr b="0" lang="ru-RU" sz="2000" spc="-1" strike="noStrike">
              <a:solidFill>
                <a:srgbClr val="000000"/>
              </a:solidFill>
              <a:latin typeface="Constantia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onstantia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onstantia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onstantia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onstantia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onstantia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onstantia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onstantia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jpeg"/><Relationship Id="rId3" Type="http://schemas.openxmlformats.org/officeDocument/2006/relationships/slideLayout" Target="../slideLayouts/slideLayout4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image" Target="../media/image19.jpeg"/><Relationship Id="rId3" Type="http://schemas.openxmlformats.org/officeDocument/2006/relationships/slideLayout" Target="../slideLayouts/slideLayout40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image" Target="../media/image22.jpeg"/><Relationship Id="rId3" Type="http://schemas.openxmlformats.org/officeDocument/2006/relationships/slideLayout" Target="../slideLayouts/slideLayout40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image" Target="../media/image24.jpeg"/><Relationship Id="rId3" Type="http://schemas.openxmlformats.org/officeDocument/2006/relationships/slideLayout" Target="../slideLayouts/slideLayout40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image" Target="../media/image26.jpeg"/><Relationship Id="rId3" Type="http://schemas.openxmlformats.org/officeDocument/2006/relationships/slideLayout" Target="../slideLayouts/slideLayout40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image" Target="../media/image28.jpeg"/><Relationship Id="rId3" Type="http://schemas.openxmlformats.org/officeDocument/2006/relationships/slideLayout" Target="../slideLayouts/slideLayout40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image" Target="../media/image30.jpeg"/><Relationship Id="rId3" Type="http://schemas.openxmlformats.org/officeDocument/2006/relationships/slideLayout" Target="../slideLayouts/slideLayout40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1.jpeg"/><Relationship Id="rId2" Type="http://schemas.openxmlformats.org/officeDocument/2006/relationships/slideLayout" Target="../slideLayouts/slideLayout40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jpeg"/><Relationship Id="rId3" Type="http://schemas.openxmlformats.org/officeDocument/2006/relationships/slideLayout" Target="../slideLayouts/slideLayout40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jpeg"/><Relationship Id="rId3" Type="http://schemas.openxmlformats.org/officeDocument/2006/relationships/slideLayout" Target="../slideLayouts/slideLayout40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jpeg"/><Relationship Id="rId3" Type="http://schemas.openxmlformats.org/officeDocument/2006/relationships/slideLayout" Target="../slideLayouts/slideLayout40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slideLayout" Target="../slideLayouts/slideLayout40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TextShape 1"/>
          <p:cNvSpPr txBox="1"/>
          <p:nvPr/>
        </p:nvSpPr>
        <p:spPr>
          <a:xfrm>
            <a:off x="389520" y="475560"/>
            <a:ext cx="8250480" cy="1828440"/>
          </a:xfrm>
          <a:prstGeom prst="rect">
            <a:avLst/>
          </a:prstGeom>
          <a:noFill/>
          <a:ln>
            <a:noFill/>
          </a:ln>
        </p:spPr>
        <p:txBody>
          <a:bodyPr lIns="0" rIns="18360" tIns="0" bIns="0" anchor="b"/>
          <a:p>
            <a:pPr algn="r">
              <a:lnSpc>
                <a:spcPct val="100000"/>
              </a:lnSpc>
            </a:pPr>
            <a:r>
              <a:rPr b="1" lang="ru-RU" sz="4400" spc="-1" strike="noStrike">
                <a:solidFill>
                  <a:srgbClr val="000000"/>
                </a:solidFill>
                <a:latin typeface="Times New Roman"/>
              </a:rPr>
              <a:t>ГАПОУ АО «Архангельский  политехнический  техникум» </a:t>
            </a:r>
            <a:endParaRPr b="0" lang="ru-RU" sz="4400" spc="-1" strike="noStrike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32" name="TextShape 2"/>
          <p:cNvSpPr txBox="1"/>
          <p:nvPr/>
        </p:nvSpPr>
        <p:spPr>
          <a:xfrm>
            <a:off x="583560" y="2376000"/>
            <a:ext cx="8128440" cy="4320000"/>
          </a:xfrm>
          <a:prstGeom prst="rect">
            <a:avLst/>
          </a:prstGeom>
          <a:noFill/>
          <a:ln>
            <a:noFill/>
          </a:ln>
        </p:spPr>
        <p:txBody>
          <a:bodyPr lIns="0" rIns="18360" tIns="45000" bIns="45000">
            <a:normAutofit/>
          </a:bodyPr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b="1" lang="ru-RU" sz="2400" spc="-1" strike="noStrike">
                <a:solidFill>
                  <a:srgbClr val="000000"/>
                </a:solidFill>
                <a:latin typeface="Times New Roman"/>
              </a:rPr>
              <a:t>Иногородним студентам техникум предлагает общежитие, находящееся по адресу: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b="1" lang="ru-RU" sz="2400" spc="-1" strike="noStrike">
                <a:solidFill>
                  <a:srgbClr val="000000"/>
                </a:solidFill>
                <a:latin typeface="Times New Roman"/>
              </a:rPr>
              <a:t> </a:t>
            </a:r>
            <a:r>
              <a:rPr b="1" lang="ru-RU" sz="2400" spc="-1" strike="noStrike">
                <a:solidFill>
                  <a:srgbClr val="000000"/>
                </a:solidFill>
                <a:latin typeface="Times New Roman"/>
              </a:rPr>
              <a:t>г. Архангельск,  ул. Силикатчиков, д. 11,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b="1" lang="ru-RU" sz="2400" spc="-1" strike="noStrike">
                <a:solidFill>
                  <a:srgbClr val="000000"/>
                </a:solidFill>
                <a:latin typeface="Times New Roman"/>
              </a:rPr>
              <a:t>территориальный округ Варавино-Фактория.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b="1" lang="ru-RU" sz="2400" spc="-1" strike="noStrike">
                <a:solidFill>
                  <a:srgbClr val="000000"/>
                </a:solidFill>
                <a:latin typeface="Times New Roman"/>
              </a:rPr>
              <a:t>Транспортная развязка, по маршруту не требующей пересадки, с МРВ – автобус № 43 (до конечной), с ЖД вокзала – автобус № 64 (до конечной), автобусы № 104, № 111, № 108 (до остановки «Силикатный»)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519"/>
              </a:spcBef>
            </a:pP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TextShape 1"/>
          <p:cNvSpPr txBox="1"/>
          <p:nvPr/>
        </p:nvSpPr>
        <p:spPr>
          <a:xfrm>
            <a:off x="467640" y="764640"/>
            <a:ext cx="8229240" cy="722160"/>
          </a:xfrm>
          <a:prstGeom prst="rect">
            <a:avLst/>
          </a:prstGeom>
          <a:noFill/>
          <a:ln>
            <a:noFill/>
          </a:ln>
        </p:spPr>
        <p:txBody>
          <a:bodyPr lIns="0" rIns="0" tIns="45000" bIns="0" anchor="b">
            <a:normAutofit/>
          </a:bodyPr>
          <a:p>
            <a:pPr algn="ctr">
              <a:lnSpc>
                <a:spcPct val="100000"/>
              </a:lnSpc>
            </a:pPr>
            <a:r>
              <a:rPr b="0" lang="ru-RU" sz="5000" spc="-1" strike="noStrike">
                <a:solidFill>
                  <a:srgbClr val="000000"/>
                </a:solidFill>
                <a:latin typeface="Times New Roman"/>
              </a:rPr>
              <a:t>Холл 2 этаж</a:t>
            </a:r>
            <a:endParaRPr b="0" lang="ru-RU" sz="5000" spc="-1" strike="noStrike">
              <a:solidFill>
                <a:srgbClr val="000000"/>
              </a:solidFill>
              <a:latin typeface="Constantia"/>
            </a:endParaRPr>
          </a:p>
        </p:txBody>
      </p:sp>
      <p:pic>
        <p:nvPicPr>
          <p:cNvPr id="255" name="Содержимое 5" descr=""/>
          <p:cNvPicPr/>
          <p:nvPr/>
        </p:nvPicPr>
        <p:blipFill>
          <a:blip r:embed="rId1"/>
          <a:stretch/>
        </p:blipFill>
        <p:spPr>
          <a:xfrm>
            <a:off x="467640" y="1772640"/>
            <a:ext cx="4032000" cy="3024000"/>
          </a:xfrm>
          <a:prstGeom prst="rect">
            <a:avLst/>
          </a:prstGeom>
          <a:ln w="9360">
            <a:noFill/>
          </a:ln>
        </p:spPr>
      </p:pic>
      <p:pic>
        <p:nvPicPr>
          <p:cNvPr id="256" name="Содержимое 6" descr=""/>
          <p:cNvPicPr/>
          <p:nvPr/>
        </p:nvPicPr>
        <p:blipFill>
          <a:blip r:embed="rId2"/>
          <a:stretch/>
        </p:blipFill>
        <p:spPr>
          <a:xfrm>
            <a:off x="4644000" y="2853000"/>
            <a:ext cx="4176000" cy="324000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19" dur="indefinite" restart="never" nodeType="tmRoot">
          <p:childTnLst>
            <p:seq>
              <p:cTn id="2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TextShape 1"/>
          <p:cNvSpPr txBox="1"/>
          <p:nvPr/>
        </p:nvSpPr>
        <p:spPr>
          <a:xfrm>
            <a:off x="457200" y="704160"/>
            <a:ext cx="8229240" cy="636480"/>
          </a:xfrm>
          <a:prstGeom prst="rect">
            <a:avLst/>
          </a:prstGeom>
          <a:noFill/>
          <a:ln>
            <a:noFill/>
          </a:ln>
        </p:spPr>
        <p:txBody>
          <a:bodyPr lIns="0" rIns="0" tIns="45000" bIns="0" anchor="b">
            <a:normAutofit/>
          </a:bodyPr>
          <a:p>
            <a:pPr algn="ctr">
              <a:lnSpc>
                <a:spcPct val="100000"/>
              </a:lnSpc>
            </a:pPr>
            <a:r>
              <a:rPr b="0" lang="ru-RU" sz="5000" spc="-1" strike="noStrike">
                <a:solidFill>
                  <a:srgbClr val="000000"/>
                </a:solidFill>
                <a:latin typeface="Times New Roman"/>
              </a:rPr>
              <a:t>Комната отдыха 2 этаж</a:t>
            </a:r>
            <a:endParaRPr b="0" lang="ru-RU" sz="5000" spc="-1" strike="noStrike">
              <a:solidFill>
                <a:srgbClr val="000000"/>
              </a:solidFill>
              <a:latin typeface="Constantia"/>
            </a:endParaRPr>
          </a:p>
        </p:txBody>
      </p:sp>
      <p:pic>
        <p:nvPicPr>
          <p:cNvPr id="258" name="Содержимое 4" descr=""/>
          <p:cNvPicPr/>
          <p:nvPr/>
        </p:nvPicPr>
        <p:blipFill>
          <a:blip r:embed="rId1"/>
          <a:stretch/>
        </p:blipFill>
        <p:spPr>
          <a:xfrm>
            <a:off x="467640" y="1484640"/>
            <a:ext cx="3456000" cy="4536000"/>
          </a:xfrm>
          <a:prstGeom prst="rect">
            <a:avLst/>
          </a:prstGeom>
          <a:ln w="9360">
            <a:noFill/>
          </a:ln>
        </p:spPr>
      </p:pic>
      <p:pic>
        <p:nvPicPr>
          <p:cNvPr id="259" name="Содержимое 5" descr=""/>
          <p:cNvPicPr/>
          <p:nvPr/>
        </p:nvPicPr>
        <p:blipFill>
          <a:blip r:embed="rId2"/>
          <a:stretch/>
        </p:blipFill>
        <p:spPr>
          <a:xfrm>
            <a:off x="4140000" y="2061000"/>
            <a:ext cx="4536000" cy="332208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21" dur="indefinite" restart="never" nodeType="tmRoot">
          <p:childTnLst>
            <p:seq>
              <p:cTn id="2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Shape 1"/>
          <p:cNvSpPr txBox="1"/>
          <p:nvPr/>
        </p:nvSpPr>
        <p:spPr>
          <a:xfrm>
            <a:off x="457200" y="704160"/>
            <a:ext cx="8229240" cy="780480"/>
          </a:xfrm>
          <a:prstGeom prst="rect">
            <a:avLst/>
          </a:prstGeom>
          <a:noFill/>
          <a:ln>
            <a:noFill/>
          </a:ln>
        </p:spPr>
        <p:txBody>
          <a:bodyPr lIns="0" rIns="0" tIns="45000" bIns="0" anchor="b">
            <a:normAutofit/>
          </a:bodyPr>
          <a:p>
            <a:pPr algn="ctr">
              <a:lnSpc>
                <a:spcPct val="100000"/>
              </a:lnSpc>
            </a:pPr>
            <a:r>
              <a:rPr b="0" lang="ru-RU" sz="5000" spc="-1" strike="noStrike">
                <a:solidFill>
                  <a:srgbClr val="000000"/>
                </a:solidFill>
                <a:latin typeface="Times New Roman"/>
              </a:rPr>
              <a:t>Кабинет воспитателя</a:t>
            </a:r>
            <a:endParaRPr b="0" lang="ru-RU" sz="5000" spc="-1" strike="noStrike">
              <a:solidFill>
                <a:srgbClr val="000000"/>
              </a:solidFill>
              <a:latin typeface="Constantia"/>
            </a:endParaRPr>
          </a:p>
        </p:txBody>
      </p:sp>
      <p:pic>
        <p:nvPicPr>
          <p:cNvPr id="261" name="Содержимое 5" descr=""/>
          <p:cNvPicPr/>
          <p:nvPr/>
        </p:nvPicPr>
        <p:blipFill>
          <a:blip r:embed="rId1"/>
          <a:stretch/>
        </p:blipFill>
        <p:spPr>
          <a:xfrm>
            <a:off x="2771640" y="1628640"/>
            <a:ext cx="3744000" cy="475200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23" dur="indefinite" restart="never" nodeType="tmRoot">
          <p:childTnLst>
            <p:seq>
              <p:cTn id="2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TextShape 1"/>
          <p:cNvSpPr txBox="1"/>
          <p:nvPr/>
        </p:nvSpPr>
        <p:spPr>
          <a:xfrm>
            <a:off x="457200" y="704160"/>
            <a:ext cx="8229240" cy="636480"/>
          </a:xfrm>
          <a:prstGeom prst="rect">
            <a:avLst/>
          </a:prstGeom>
          <a:noFill/>
          <a:ln>
            <a:noFill/>
          </a:ln>
        </p:spPr>
        <p:txBody>
          <a:bodyPr lIns="0" rIns="0" tIns="45000" bIns="0" anchor="b">
            <a:normAutofit/>
          </a:bodyPr>
          <a:p>
            <a:pPr algn="ctr">
              <a:lnSpc>
                <a:spcPct val="100000"/>
              </a:lnSpc>
            </a:pPr>
            <a:r>
              <a:rPr b="0" lang="ru-RU" sz="5000" spc="-1" strike="noStrike">
                <a:solidFill>
                  <a:srgbClr val="000000"/>
                </a:solidFill>
                <a:latin typeface="Times New Roman"/>
              </a:rPr>
              <a:t>Жилые комнаты</a:t>
            </a:r>
            <a:endParaRPr b="0" lang="ru-RU" sz="5000" spc="-1" strike="noStrike">
              <a:solidFill>
                <a:srgbClr val="000000"/>
              </a:solidFill>
              <a:latin typeface="Constantia"/>
            </a:endParaRPr>
          </a:p>
        </p:txBody>
      </p:sp>
      <p:pic>
        <p:nvPicPr>
          <p:cNvPr id="263" name="Содержимое 6" descr=""/>
          <p:cNvPicPr/>
          <p:nvPr/>
        </p:nvPicPr>
        <p:blipFill>
          <a:blip r:embed="rId1"/>
          <a:stretch/>
        </p:blipFill>
        <p:spPr>
          <a:xfrm>
            <a:off x="611640" y="1484640"/>
            <a:ext cx="3816000" cy="4968360"/>
          </a:xfrm>
          <a:prstGeom prst="rect">
            <a:avLst/>
          </a:prstGeom>
          <a:ln w="9360">
            <a:noFill/>
          </a:ln>
        </p:spPr>
      </p:pic>
      <p:pic>
        <p:nvPicPr>
          <p:cNvPr id="264" name="Содержимое 7" descr=""/>
          <p:cNvPicPr/>
          <p:nvPr/>
        </p:nvPicPr>
        <p:blipFill>
          <a:blip r:embed="rId2"/>
          <a:stretch/>
        </p:blipFill>
        <p:spPr>
          <a:xfrm>
            <a:off x="4788000" y="1484640"/>
            <a:ext cx="3744000" cy="496836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25" dur="indefinite" restart="never" nodeType="tmRoot">
          <p:childTnLst>
            <p:seq>
              <p:cTn id="2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Содержимое 4" descr=""/>
          <p:cNvPicPr/>
          <p:nvPr/>
        </p:nvPicPr>
        <p:blipFill>
          <a:blip r:embed="rId1"/>
          <a:stretch/>
        </p:blipFill>
        <p:spPr>
          <a:xfrm>
            <a:off x="611640" y="980640"/>
            <a:ext cx="3744000" cy="5328360"/>
          </a:xfrm>
          <a:prstGeom prst="rect">
            <a:avLst/>
          </a:prstGeom>
          <a:ln w="9360">
            <a:noFill/>
          </a:ln>
        </p:spPr>
      </p:pic>
      <p:pic>
        <p:nvPicPr>
          <p:cNvPr id="266" name="Содержимое 5" descr=""/>
          <p:cNvPicPr/>
          <p:nvPr/>
        </p:nvPicPr>
        <p:blipFill>
          <a:blip r:embed="rId2"/>
          <a:stretch/>
        </p:blipFill>
        <p:spPr>
          <a:xfrm>
            <a:off x="4788000" y="980640"/>
            <a:ext cx="3672000" cy="532836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27" dur="indefinite" restart="never" nodeType="tmRoot">
          <p:childTnLst>
            <p:seq>
              <p:cTn id="2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TextShape 1"/>
          <p:cNvSpPr txBox="1"/>
          <p:nvPr/>
        </p:nvSpPr>
        <p:spPr>
          <a:xfrm>
            <a:off x="-180360" y="1196640"/>
            <a:ext cx="5338440" cy="708480"/>
          </a:xfrm>
          <a:prstGeom prst="rect">
            <a:avLst/>
          </a:prstGeom>
          <a:noFill/>
          <a:ln>
            <a:noFill/>
          </a:ln>
        </p:spPr>
        <p:txBody>
          <a:bodyPr lIns="0" rIns="0" tIns="45000" bIns="0" anchor="b">
            <a:normAutofit/>
          </a:bodyPr>
          <a:p>
            <a:pPr algn="ctr">
              <a:lnSpc>
                <a:spcPct val="100000"/>
              </a:lnSpc>
            </a:pPr>
            <a:r>
              <a:rPr b="0" lang="ru-RU" sz="5000" spc="-1" strike="noStrike">
                <a:solidFill>
                  <a:srgbClr val="000000"/>
                </a:solidFill>
                <a:latin typeface="Times New Roman"/>
              </a:rPr>
              <a:t>Холл 3 этаж</a:t>
            </a:r>
            <a:endParaRPr b="0" lang="ru-RU" sz="5000" spc="-1" strike="noStrike">
              <a:solidFill>
                <a:srgbClr val="000000"/>
              </a:solidFill>
              <a:latin typeface="Constantia"/>
            </a:endParaRPr>
          </a:p>
        </p:txBody>
      </p:sp>
      <p:pic>
        <p:nvPicPr>
          <p:cNvPr id="268" name="Содержимое 4" descr=""/>
          <p:cNvPicPr/>
          <p:nvPr/>
        </p:nvPicPr>
        <p:blipFill>
          <a:blip r:embed="rId1"/>
          <a:stretch/>
        </p:blipFill>
        <p:spPr>
          <a:xfrm>
            <a:off x="539640" y="2277000"/>
            <a:ext cx="3967200" cy="3168000"/>
          </a:xfrm>
          <a:prstGeom prst="rect">
            <a:avLst/>
          </a:prstGeom>
          <a:ln w="9360">
            <a:noFill/>
          </a:ln>
        </p:spPr>
      </p:pic>
      <p:pic>
        <p:nvPicPr>
          <p:cNvPr id="269" name="Содержимое 5" descr=""/>
          <p:cNvPicPr/>
          <p:nvPr/>
        </p:nvPicPr>
        <p:blipFill>
          <a:blip r:embed="rId2"/>
          <a:stretch/>
        </p:blipFill>
        <p:spPr>
          <a:xfrm>
            <a:off x="4644000" y="908640"/>
            <a:ext cx="4044240" cy="525636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29" dur="indefinite" restart="never" nodeType="tmRoot">
          <p:childTnLst>
            <p:seq>
              <p:cTn id="3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TextShape 1"/>
          <p:cNvSpPr txBox="1"/>
          <p:nvPr/>
        </p:nvSpPr>
        <p:spPr>
          <a:xfrm>
            <a:off x="457200" y="704160"/>
            <a:ext cx="8218800" cy="780480"/>
          </a:xfrm>
          <a:prstGeom prst="rect">
            <a:avLst/>
          </a:prstGeom>
          <a:noFill/>
          <a:ln>
            <a:noFill/>
          </a:ln>
        </p:spPr>
        <p:txBody>
          <a:bodyPr lIns="0" rIns="0" tIns="45000" bIns="0" anchor="b">
            <a:normAutofit/>
          </a:bodyPr>
          <a:p>
            <a:pPr algn="ctr">
              <a:lnSpc>
                <a:spcPct val="100000"/>
              </a:lnSpc>
            </a:pPr>
            <a:r>
              <a:rPr b="0" lang="ru-RU" sz="5000" spc="-1" strike="noStrike">
                <a:solidFill>
                  <a:srgbClr val="000000"/>
                </a:solidFill>
                <a:latin typeface="Times New Roman"/>
              </a:rPr>
              <a:t>Жилые комнаты</a:t>
            </a:r>
            <a:endParaRPr b="0" lang="ru-RU" sz="5000" spc="-1" strike="noStrike">
              <a:solidFill>
                <a:srgbClr val="000000"/>
              </a:solidFill>
              <a:latin typeface="Constantia"/>
            </a:endParaRPr>
          </a:p>
        </p:txBody>
      </p:sp>
      <p:pic>
        <p:nvPicPr>
          <p:cNvPr id="271" name="Содержимое 4" descr=""/>
          <p:cNvPicPr/>
          <p:nvPr/>
        </p:nvPicPr>
        <p:blipFill>
          <a:blip r:embed="rId1"/>
          <a:stretch/>
        </p:blipFill>
        <p:spPr>
          <a:xfrm>
            <a:off x="899640" y="1556640"/>
            <a:ext cx="3456000" cy="4824000"/>
          </a:xfrm>
          <a:prstGeom prst="rect">
            <a:avLst/>
          </a:prstGeom>
          <a:ln w="9360">
            <a:noFill/>
          </a:ln>
        </p:spPr>
      </p:pic>
      <p:pic>
        <p:nvPicPr>
          <p:cNvPr id="272" name="Содержимое 5" descr=""/>
          <p:cNvPicPr/>
          <p:nvPr/>
        </p:nvPicPr>
        <p:blipFill>
          <a:blip r:embed="rId2"/>
          <a:stretch/>
        </p:blipFill>
        <p:spPr>
          <a:xfrm>
            <a:off x="4500000" y="1556640"/>
            <a:ext cx="3816000" cy="482400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31" dur="indefinite" restart="never" nodeType="tmRoot">
          <p:childTnLst>
            <p:seq>
              <p:cTn id="3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TextShape 1"/>
          <p:cNvSpPr txBox="1"/>
          <p:nvPr/>
        </p:nvSpPr>
        <p:spPr>
          <a:xfrm>
            <a:off x="457200" y="1772640"/>
            <a:ext cx="8229240" cy="45514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274320" indent="-273960" algn="ctr">
              <a:lnSpc>
                <a:spcPct val="100000"/>
              </a:lnSpc>
              <a:spcBef>
                <a:spcPts val="879"/>
              </a:spcBef>
            </a:pPr>
            <a:r>
              <a:rPr b="0" lang="ru-RU" sz="4400" spc="-1" strike="noStrike">
                <a:solidFill>
                  <a:srgbClr val="000000"/>
                </a:solidFill>
                <a:latin typeface="Times New Roman"/>
              </a:rPr>
              <a:t>Спортивный зал, находится на территории учебного корпуса г. Архангельск ул. Силикатчиков 10. </a:t>
            </a:r>
            <a:endParaRPr b="0" lang="ru-RU" sz="4400" spc="-1" strike="noStrike">
              <a:solidFill>
                <a:srgbClr val="000000"/>
              </a:solidFill>
              <a:latin typeface="Constantia"/>
            </a:endParaRPr>
          </a:p>
          <a:p>
            <a:pPr marL="274320" indent="-273960">
              <a:lnSpc>
                <a:spcPct val="100000"/>
              </a:lnSpc>
              <a:spcBef>
                <a:spcPts val="519"/>
              </a:spcBef>
            </a:pPr>
            <a:endParaRPr b="0" lang="ru-RU" sz="44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TextShape 1"/>
          <p:cNvSpPr txBox="1"/>
          <p:nvPr/>
        </p:nvSpPr>
        <p:spPr>
          <a:xfrm>
            <a:off x="457200" y="704160"/>
            <a:ext cx="8229240" cy="708480"/>
          </a:xfrm>
          <a:prstGeom prst="rect">
            <a:avLst/>
          </a:prstGeom>
          <a:noFill/>
          <a:ln>
            <a:noFill/>
          </a:ln>
        </p:spPr>
        <p:txBody>
          <a:bodyPr lIns="0" rIns="0" tIns="45000" bIns="0" anchor="b">
            <a:normAutofit/>
          </a:bodyPr>
          <a:p>
            <a:pPr algn="ctr">
              <a:lnSpc>
                <a:spcPct val="100000"/>
              </a:lnSpc>
            </a:pPr>
            <a:r>
              <a:rPr b="0" lang="ru-RU" sz="5000" spc="-1" strike="noStrike">
                <a:solidFill>
                  <a:srgbClr val="000000"/>
                </a:solidFill>
                <a:latin typeface="Times New Roman"/>
              </a:rPr>
              <a:t>Спортивный зал</a:t>
            </a:r>
            <a:endParaRPr b="0" lang="ru-RU" sz="5000" spc="-1" strike="noStrike">
              <a:solidFill>
                <a:srgbClr val="000000"/>
              </a:solidFill>
              <a:latin typeface="Constantia"/>
            </a:endParaRPr>
          </a:p>
        </p:txBody>
      </p:sp>
      <p:pic>
        <p:nvPicPr>
          <p:cNvPr id="275" name="Содержимое 6" descr=""/>
          <p:cNvPicPr/>
          <p:nvPr/>
        </p:nvPicPr>
        <p:blipFill>
          <a:blip r:embed="rId1"/>
          <a:stretch/>
        </p:blipFill>
        <p:spPr>
          <a:xfrm>
            <a:off x="611640" y="1412640"/>
            <a:ext cx="3888000" cy="4968360"/>
          </a:xfrm>
          <a:prstGeom prst="rect">
            <a:avLst/>
          </a:prstGeom>
          <a:ln w="9360">
            <a:noFill/>
          </a:ln>
        </p:spPr>
      </p:pic>
      <p:pic>
        <p:nvPicPr>
          <p:cNvPr id="276" name="Содержимое 7" descr=""/>
          <p:cNvPicPr/>
          <p:nvPr/>
        </p:nvPicPr>
        <p:blipFill>
          <a:blip r:embed="rId2"/>
          <a:stretch/>
        </p:blipFill>
        <p:spPr>
          <a:xfrm>
            <a:off x="4788000" y="1412640"/>
            <a:ext cx="3686040" cy="4896360"/>
          </a:xfrm>
          <a:prstGeom prst="rect">
            <a:avLst/>
          </a:prstGeom>
          <a:ln w="9360">
            <a:noFill/>
          </a:ln>
        </p:spPr>
      </p:pic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Рисунок 4" descr=""/>
          <p:cNvPicPr/>
          <p:nvPr/>
        </p:nvPicPr>
        <p:blipFill>
          <a:blip r:embed="rId1"/>
          <a:stretch/>
        </p:blipFill>
        <p:spPr>
          <a:xfrm>
            <a:off x="827640" y="1052640"/>
            <a:ext cx="7416360" cy="5184360"/>
          </a:xfrm>
          <a:prstGeom prst="rect">
            <a:avLst/>
          </a:prstGeom>
          <a:ln w="9360">
            <a:noFill/>
          </a:ln>
        </p:spPr>
      </p:pic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TextShape 1"/>
          <p:cNvSpPr txBox="1"/>
          <p:nvPr/>
        </p:nvSpPr>
        <p:spPr>
          <a:xfrm>
            <a:off x="457200" y="7041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lIns="0" rIns="0" tIns="45000" bIns="0" anchor="b"/>
          <a:p>
            <a:pPr>
              <a:lnSpc>
                <a:spcPct val="100000"/>
              </a:lnSpc>
            </a:pPr>
            <a:r>
              <a:rPr b="1" lang="ru-RU" sz="5400" spc="-1" strike="noStrike">
                <a:solidFill>
                  <a:srgbClr val="04617b"/>
                </a:solidFill>
                <a:latin typeface="Arial Narrow"/>
              </a:rPr>
              <a:t>Паспорт общежития</a:t>
            </a:r>
            <a:endParaRPr b="0" lang="ru-RU" sz="5400" spc="-1" strike="noStrike">
              <a:solidFill>
                <a:srgbClr val="000000"/>
              </a:solidFill>
              <a:latin typeface="Constantia"/>
            </a:endParaRPr>
          </a:p>
        </p:txBody>
      </p:sp>
      <p:sp>
        <p:nvSpPr>
          <p:cNvPr id="234" name="TextShape 2"/>
          <p:cNvSpPr txBox="1"/>
          <p:nvPr/>
        </p:nvSpPr>
        <p:spPr>
          <a:xfrm>
            <a:off x="457200" y="1935360"/>
            <a:ext cx="8229240" cy="43887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marL="274320" indent="-273960">
              <a:lnSpc>
                <a:spcPct val="100000"/>
              </a:lnSpc>
              <a:spcBef>
                <a:spcPts val="561"/>
              </a:spcBef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1.Этажность: 3 этажа</a:t>
            </a:r>
            <a:endParaRPr b="0" lang="ru-RU" sz="2800" spc="-1" strike="noStrike">
              <a:solidFill>
                <a:srgbClr val="000000"/>
              </a:solidFill>
              <a:latin typeface="Constantia"/>
            </a:endParaRPr>
          </a:p>
          <a:p>
            <a:pPr marL="274320" indent="-273960">
              <a:lnSpc>
                <a:spcPct val="100000"/>
              </a:lnSpc>
              <a:spcBef>
                <a:spcPts val="561"/>
              </a:spcBef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2.Капитальный ремонт: 2007 г.</a:t>
            </a:r>
            <a:endParaRPr b="0" lang="ru-RU" sz="2800" spc="-1" strike="noStrike">
              <a:solidFill>
                <a:srgbClr val="000000"/>
              </a:solidFill>
              <a:latin typeface="Constantia"/>
            </a:endParaRPr>
          </a:p>
          <a:p>
            <a:pPr marL="274320" indent="-273960">
              <a:lnSpc>
                <a:spcPct val="100000"/>
              </a:lnSpc>
              <a:spcBef>
                <a:spcPts val="561"/>
              </a:spcBef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3.Общая площадь здания: 1333,5 кв.м., </a:t>
            </a:r>
            <a:endParaRPr b="0" lang="ru-RU" sz="2800" spc="-1" strike="noStrike">
              <a:solidFill>
                <a:srgbClr val="000000"/>
              </a:solidFill>
              <a:latin typeface="Constantia"/>
            </a:endParaRPr>
          </a:p>
          <a:p>
            <a:pPr marL="274320" indent="-273960">
              <a:lnSpc>
                <a:spcPct val="100000"/>
              </a:lnSpc>
              <a:spcBef>
                <a:spcPts val="561"/>
              </a:spcBef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4.Характер размещения жилых комнат: коридорный тип.</a:t>
            </a:r>
            <a:endParaRPr b="0" lang="ru-RU" sz="2800" spc="-1" strike="noStrike">
              <a:solidFill>
                <a:srgbClr val="000000"/>
              </a:solidFill>
              <a:latin typeface="Constantia"/>
            </a:endParaRPr>
          </a:p>
          <a:p>
            <a:pPr marL="274320" indent="-273960">
              <a:lnSpc>
                <a:spcPct val="100000"/>
              </a:lnSpc>
              <a:spcBef>
                <a:spcPts val="561"/>
              </a:spcBef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5.Количество жилых комнат: 39</a:t>
            </a:r>
            <a:endParaRPr b="0" lang="ru-RU" sz="2800" spc="-1" strike="noStrike">
              <a:solidFill>
                <a:srgbClr val="000000"/>
              </a:solidFill>
              <a:latin typeface="Constantia"/>
            </a:endParaRPr>
          </a:p>
          <a:p>
            <a:pPr marL="274320" indent="-273960">
              <a:lnSpc>
                <a:spcPct val="100000"/>
              </a:lnSpc>
              <a:spcBef>
                <a:spcPts val="561"/>
              </a:spcBef>
            </a:pPr>
            <a:r>
              <a:rPr b="0" lang="ru-RU" sz="2800" spc="-1" strike="noStrike">
                <a:solidFill>
                  <a:srgbClr val="000000"/>
                </a:solidFill>
                <a:latin typeface="Times New Roman"/>
              </a:rPr>
              <a:t>6. Общежитие рассчитано на 85 человек</a:t>
            </a:r>
            <a:endParaRPr b="0" lang="ru-RU" sz="2800" spc="-1" strike="noStrike">
              <a:solidFill>
                <a:srgbClr val="000000"/>
              </a:solidFill>
              <a:latin typeface="Constantia"/>
            </a:endParaRPr>
          </a:p>
          <a:p>
            <a:pPr marL="274320" indent="-273960">
              <a:lnSpc>
                <a:spcPct val="100000"/>
              </a:lnSpc>
              <a:spcBef>
                <a:spcPts val="519"/>
              </a:spcBef>
            </a:pPr>
            <a:endParaRPr b="0" lang="ru-RU" sz="28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TextShape 1"/>
          <p:cNvSpPr txBox="1"/>
          <p:nvPr/>
        </p:nvSpPr>
        <p:spPr>
          <a:xfrm>
            <a:off x="1331640" y="2421000"/>
            <a:ext cx="6984360" cy="1142640"/>
          </a:xfrm>
          <a:prstGeom prst="rect">
            <a:avLst/>
          </a:prstGeom>
          <a:noFill/>
          <a:ln>
            <a:noFill/>
          </a:ln>
        </p:spPr>
        <p:txBody>
          <a:bodyPr lIns="0" rIns="0" bIns="0" anchor="b">
            <a:normAutofit/>
          </a:bodyPr>
          <a:p>
            <a:pPr>
              <a:lnSpc>
                <a:spcPct val="100000"/>
              </a:lnSpc>
            </a:pPr>
            <a:r>
              <a:rPr b="0" lang="ru-RU" sz="5400" spc="-1" strike="noStrike">
                <a:solidFill>
                  <a:srgbClr val="000000"/>
                </a:solidFill>
                <a:latin typeface="Times New Roman"/>
              </a:rPr>
              <a:t>Спасибо за внимание! </a:t>
            </a:r>
            <a:endParaRPr b="0" lang="ru-RU" sz="5400" spc="-1" strike="noStrike">
              <a:solidFill>
                <a:srgbClr val="000000"/>
              </a:solidFill>
              <a:latin typeface="Constantia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Рисунок 3" descr=""/>
          <p:cNvPicPr/>
          <p:nvPr/>
        </p:nvPicPr>
        <p:blipFill>
          <a:blip r:embed="rId1"/>
          <a:stretch/>
        </p:blipFill>
        <p:spPr>
          <a:xfrm>
            <a:off x="611640" y="908640"/>
            <a:ext cx="7920360" cy="5544360"/>
          </a:xfrm>
          <a:prstGeom prst="rect">
            <a:avLst/>
          </a:prstGeom>
          <a:ln w="9360">
            <a:noFill/>
          </a:ln>
        </p:spPr>
      </p:pic>
      <p:sp>
        <p:nvSpPr>
          <p:cNvPr id="236" name="CustomShape 1"/>
          <p:cNvSpPr/>
          <p:nvPr/>
        </p:nvSpPr>
        <p:spPr>
          <a:xfrm>
            <a:off x="1259640" y="1052640"/>
            <a:ext cx="3600000" cy="57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3200" spc="-1" strike="noStrike">
                <a:solidFill>
                  <a:srgbClr val="000000"/>
                </a:solidFill>
                <a:latin typeface="Times New Roman"/>
              </a:rPr>
              <a:t>Добро пожаловать! 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237" name="CustomShape 2"/>
          <p:cNvSpPr/>
          <p:nvPr/>
        </p:nvSpPr>
        <p:spPr>
          <a:xfrm>
            <a:off x="2483640" y="5877360"/>
            <a:ext cx="6264360" cy="57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0" lang="ru-RU" sz="3200" spc="-1" strike="noStrike">
                <a:solidFill>
                  <a:srgbClr val="000000"/>
                </a:solidFill>
                <a:latin typeface="Times New Roman"/>
              </a:rPr>
              <a:t>Архангельск ул.Силикатчиков 11.</a:t>
            </a:r>
            <a:endParaRPr b="0" lang="ru-RU" sz="3200" spc="-1" strike="noStrike">
              <a:latin typeface="Arial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TextShape 1"/>
          <p:cNvSpPr txBox="1"/>
          <p:nvPr/>
        </p:nvSpPr>
        <p:spPr>
          <a:xfrm>
            <a:off x="4644000" y="5877360"/>
            <a:ext cx="4330440" cy="433800"/>
          </a:xfrm>
          <a:prstGeom prst="rect">
            <a:avLst/>
          </a:prstGeom>
          <a:noFill/>
          <a:ln>
            <a:noFill/>
          </a:ln>
        </p:spPr>
        <p:txBody>
          <a:bodyPr lIns="0" rIns="0" tIns="45000" bIns="0" anchor="b">
            <a:normAutofit/>
          </a:bodyPr>
          <a:p>
            <a:pPr>
              <a:lnSpc>
                <a:spcPct val="100000"/>
              </a:lnSpc>
            </a:pPr>
            <a:r>
              <a:rPr b="0" lang="ru-RU" sz="4000" spc="-1" strike="noStrike">
                <a:solidFill>
                  <a:srgbClr val="000000"/>
                </a:solidFill>
                <a:latin typeface="Times New Roman"/>
              </a:rPr>
              <a:t>Холл 1 первый этаж</a:t>
            </a:r>
            <a:endParaRPr b="0" lang="ru-RU" sz="4000" spc="-1" strike="noStrike">
              <a:solidFill>
                <a:srgbClr val="000000"/>
              </a:solidFill>
              <a:latin typeface="Constantia"/>
            </a:endParaRPr>
          </a:p>
        </p:txBody>
      </p:sp>
      <p:pic>
        <p:nvPicPr>
          <p:cNvPr id="239" name="Содержимое 5" descr=""/>
          <p:cNvPicPr/>
          <p:nvPr/>
        </p:nvPicPr>
        <p:blipFill>
          <a:blip r:embed="rId1"/>
          <a:stretch/>
        </p:blipFill>
        <p:spPr>
          <a:xfrm>
            <a:off x="467640" y="1052640"/>
            <a:ext cx="4032000" cy="5148360"/>
          </a:xfrm>
          <a:prstGeom prst="rect">
            <a:avLst/>
          </a:prstGeom>
          <a:ln w="9360">
            <a:noFill/>
          </a:ln>
        </p:spPr>
      </p:pic>
      <p:pic>
        <p:nvPicPr>
          <p:cNvPr id="240" name="Содержимое 6" descr=""/>
          <p:cNvPicPr/>
          <p:nvPr/>
        </p:nvPicPr>
        <p:blipFill>
          <a:blip r:embed="rId2"/>
          <a:stretch/>
        </p:blipFill>
        <p:spPr>
          <a:xfrm>
            <a:off x="4716000" y="2133000"/>
            <a:ext cx="3960000" cy="318924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7" dur="indefinite" restart="never" nodeType="tmRoot">
          <p:childTnLst>
            <p:seq>
              <p:cTn id="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TextShape 1"/>
          <p:cNvSpPr txBox="1"/>
          <p:nvPr/>
        </p:nvSpPr>
        <p:spPr>
          <a:xfrm>
            <a:off x="539640" y="836640"/>
            <a:ext cx="3394440" cy="722160"/>
          </a:xfrm>
          <a:prstGeom prst="rect">
            <a:avLst/>
          </a:prstGeom>
          <a:noFill/>
          <a:ln>
            <a:noFill/>
          </a:ln>
        </p:spPr>
        <p:txBody>
          <a:bodyPr lIns="0" rIns="0" tIns="45000" bIns="0" anchor="b">
            <a:normAutofit/>
          </a:bodyPr>
          <a:p>
            <a:pPr>
              <a:lnSpc>
                <a:spcPct val="100000"/>
              </a:lnSpc>
            </a:pPr>
            <a:r>
              <a:rPr b="0" lang="ru-RU" sz="5000" spc="-1" strike="noStrike">
                <a:solidFill>
                  <a:srgbClr val="000000"/>
                </a:solidFill>
                <a:latin typeface="Times New Roman"/>
              </a:rPr>
              <a:t>Холл 1 этаж</a:t>
            </a:r>
            <a:endParaRPr b="0" lang="ru-RU" sz="5000" spc="-1" strike="noStrike">
              <a:solidFill>
                <a:srgbClr val="000000"/>
              </a:solidFill>
              <a:latin typeface="Constantia"/>
            </a:endParaRPr>
          </a:p>
        </p:txBody>
      </p:sp>
      <p:pic>
        <p:nvPicPr>
          <p:cNvPr id="242" name="Содержимое 4" descr=""/>
          <p:cNvPicPr/>
          <p:nvPr/>
        </p:nvPicPr>
        <p:blipFill>
          <a:blip r:embed="rId1"/>
          <a:stretch/>
        </p:blipFill>
        <p:spPr>
          <a:xfrm>
            <a:off x="395640" y="2781000"/>
            <a:ext cx="3744000" cy="3312000"/>
          </a:xfrm>
          <a:prstGeom prst="rect">
            <a:avLst/>
          </a:prstGeom>
          <a:ln w="9360">
            <a:noFill/>
          </a:ln>
        </p:spPr>
      </p:pic>
      <p:pic>
        <p:nvPicPr>
          <p:cNvPr id="243" name="Содержимое 5" descr=""/>
          <p:cNvPicPr/>
          <p:nvPr/>
        </p:nvPicPr>
        <p:blipFill>
          <a:blip r:embed="rId2"/>
          <a:stretch/>
        </p:blipFill>
        <p:spPr>
          <a:xfrm>
            <a:off x="4428000" y="1628640"/>
            <a:ext cx="4248000" cy="316800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9" dur="indefinite" restart="never" nodeType="tmRoot">
          <p:childTnLst>
            <p:seq>
              <p:cTn id="1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TextShape 1"/>
          <p:cNvSpPr txBox="1"/>
          <p:nvPr/>
        </p:nvSpPr>
        <p:spPr>
          <a:xfrm>
            <a:off x="395640" y="908640"/>
            <a:ext cx="8229240" cy="794160"/>
          </a:xfrm>
          <a:prstGeom prst="rect">
            <a:avLst/>
          </a:prstGeom>
          <a:noFill/>
          <a:ln>
            <a:noFill/>
          </a:ln>
        </p:spPr>
        <p:txBody>
          <a:bodyPr lIns="0" rIns="0" tIns="45000" bIns="0" anchor="b"/>
          <a:p>
            <a:pPr algn="ctr">
              <a:lnSpc>
                <a:spcPct val="100000"/>
              </a:lnSpc>
            </a:pPr>
            <a:r>
              <a:rPr b="0" lang="ru-RU" sz="6000" spc="-1" strike="noStrike">
                <a:solidFill>
                  <a:srgbClr val="000000"/>
                </a:solidFill>
                <a:latin typeface="Times New Roman"/>
              </a:rPr>
              <a:t>Актовый зал</a:t>
            </a:r>
            <a:endParaRPr b="0" lang="ru-RU" sz="6000" spc="-1" strike="noStrike">
              <a:solidFill>
                <a:srgbClr val="000000"/>
              </a:solidFill>
              <a:latin typeface="Constantia"/>
            </a:endParaRPr>
          </a:p>
        </p:txBody>
      </p:sp>
      <p:pic>
        <p:nvPicPr>
          <p:cNvPr id="245" name="Содержимое 4" descr=""/>
          <p:cNvPicPr/>
          <p:nvPr/>
        </p:nvPicPr>
        <p:blipFill>
          <a:blip r:embed="rId1"/>
          <a:stretch/>
        </p:blipFill>
        <p:spPr>
          <a:xfrm>
            <a:off x="395640" y="1989000"/>
            <a:ext cx="4059000" cy="3024000"/>
          </a:xfrm>
          <a:prstGeom prst="rect">
            <a:avLst/>
          </a:prstGeom>
          <a:ln w="9360">
            <a:noFill/>
          </a:ln>
        </p:spPr>
      </p:pic>
      <p:pic>
        <p:nvPicPr>
          <p:cNvPr id="246" name="Содержимое 5" descr=""/>
          <p:cNvPicPr/>
          <p:nvPr/>
        </p:nvPicPr>
        <p:blipFill>
          <a:blip r:embed="rId2"/>
          <a:stretch/>
        </p:blipFill>
        <p:spPr>
          <a:xfrm>
            <a:off x="4644000" y="2565000"/>
            <a:ext cx="4104000" cy="316800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11" dur="indefinite" restart="never" nodeType="tmRoot">
          <p:childTnLst>
            <p:seq>
              <p:cTn id="1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TextShape 1"/>
          <p:cNvSpPr txBox="1"/>
          <p:nvPr/>
        </p:nvSpPr>
        <p:spPr>
          <a:xfrm>
            <a:off x="2843640" y="5877360"/>
            <a:ext cx="3250440" cy="649800"/>
          </a:xfrm>
          <a:prstGeom prst="rect">
            <a:avLst/>
          </a:prstGeom>
          <a:noFill/>
          <a:ln>
            <a:noFill/>
          </a:ln>
        </p:spPr>
        <p:txBody>
          <a:bodyPr lIns="0" rIns="0" tIns="45000" bIns="0" anchor="b">
            <a:normAutofit/>
          </a:bodyPr>
          <a:p>
            <a:pPr>
              <a:lnSpc>
                <a:spcPct val="100000"/>
              </a:lnSpc>
            </a:pPr>
            <a:r>
              <a:rPr b="0" lang="ru-RU" sz="5000" spc="-1" strike="noStrike">
                <a:solidFill>
                  <a:srgbClr val="000000"/>
                </a:solidFill>
                <a:latin typeface="Times New Roman"/>
              </a:rPr>
              <a:t>Актовый зал</a:t>
            </a:r>
            <a:endParaRPr b="0" lang="ru-RU" sz="5000" spc="-1" strike="noStrike">
              <a:solidFill>
                <a:srgbClr val="000000"/>
              </a:solidFill>
              <a:latin typeface="Constantia"/>
            </a:endParaRPr>
          </a:p>
        </p:txBody>
      </p:sp>
      <p:pic>
        <p:nvPicPr>
          <p:cNvPr id="248" name="Содержимое 4" descr=""/>
          <p:cNvPicPr/>
          <p:nvPr/>
        </p:nvPicPr>
        <p:blipFill>
          <a:blip r:embed="rId1"/>
          <a:stretch/>
        </p:blipFill>
        <p:spPr>
          <a:xfrm>
            <a:off x="467640" y="1124640"/>
            <a:ext cx="3672000" cy="4680000"/>
          </a:xfrm>
          <a:prstGeom prst="rect">
            <a:avLst/>
          </a:prstGeom>
          <a:ln w="9360">
            <a:noFill/>
          </a:ln>
        </p:spPr>
      </p:pic>
      <p:pic>
        <p:nvPicPr>
          <p:cNvPr id="249" name="Содержимое 5" descr=""/>
          <p:cNvPicPr/>
          <p:nvPr/>
        </p:nvPicPr>
        <p:blipFill>
          <a:blip r:embed="rId2"/>
          <a:stretch/>
        </p:blipFill>
        <p:spPr>
          <a:xfrm>
            <a:off x="4716000" y="1052640"/>
            <a:ext cx="3684240" cy="475200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TextShape 1"/>
          <p:cNvSpPr txBox="1"/>
          <p:nvPr/>
        </p:nvSpPr>
        <p:spPr>
          <a:xfrm>
            <a:off x="467640" y="548640"/>
            <a:ext cx="8229240" cy="852480"/>
          </a:xfrm>
          <a:prstGeom prst="rect">
            <a:avLst/>
          </a:prstGeom>
          <a:noFill/>
          <a:ln>
            <a:noFill/>
          </a:ln>
        </p:spPr>
        <p:txBody>
          <a:bodyPr lIns="0" rIns="0" tIns="45000" bIns="0" anchor="b"/>
          <a:p>
            <a:pPr algn="ctr">
              <a:lnSpc>
                <a:spcPct val="100000"/>
              </a:lnSpc>
            </a:pPr>
            <a:r>
              <a:rPr b="0" lang="ru-RU" sz="5000" spc="-1" strike="noStrike">
                <a:solidFill>
                  <a:srgbClr val="000000"/>
                </a:solidFill>
                <a:latin typeface="Times New Roman"/>
              </a:rPr>
              <a:t>Душевые кабины</a:t>
            </a:r>
            <a:endParaRPr b="0" lang="ru-RU" sz="5000" spc="-1" strike="noStrike">
              <a:solidFill>
                <a:srgbClr val="000000"/>
              </a:solidFill>
              <a:latin typeface="Constantia"/>
            </a:endParaRPr>
          </a:p>
        </p:txBody>
      </p:sp>
      <p:pic>
        <p:nvPicPr>
          <p:cNvPr id="251" name="Рисунок 6" descr=""/>
          <p:cNvPicPr/>
          <p:nvPr/>
        </p:nvPicPr>
        <p:blipFill>
          <a:blip r:embed="rId1"/>
          <a:stretch/>
        </p:blipFill>
        <p:spPr>
          <a:xfrm>
            <a:off x="2555640" y="1484640"/>
            <a:ext cx="3888000" cy="489636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15" dur="indefinite" restart="never" nodeType="tmRoot">
          <p:childTnLst>
            <p:seq>
              <p:cTn id="1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TextShape 1"/>
          <p:cNvSpPr txBox="1"/>
          <p:nvPr/>
        </p:nvSpPr>
        <p:spPr>
          <a:xfrm>
            <a:off x="457200" y="704160"/>
            <a:ext cx="8229240" cy="492480"/>
          </a:xfrm>
          <a:prstGeom prst="rect">
            <a:avLst/>
          </a:prstGeom>
          <a:noFill/>
          <a:ln>
            <a:noFill/>
          </a:ln>
        </p:spPr>
        <p:txBody>
          <a:bodyPr lIns="0" rIns="0" tIns="45000" bIns="0" anchor="b">
            <a:normAutofit/>
          </a:bodyPr>
          <a:p>
            <a:pPr algn="ctr">
              <a:lnSpc>
                <a:spcPct val="100000"/>
              </a:lnSpc>
            </a:pPr>
            <a:r>
              <a:rPr b="0" lang="ru-RU" sz="5000" spc="-1" strike="noStrike">
                <a:solidFill>
                  <a:srgbClr val="000000"/>
                </a:solidFill>
                <a:latin typeface="Times New Roman"/>
              </a:rPr>
              <a:t>Медицинский кабинет</a:t>
            </a:r>
            <a:endParaRPr b="0" lang="ru-RU" sz="5000" spc="-1" strike="noStrike">
              <a:solidFill>
                <a:srgbClr val="000000"/>
              </a:solidFill>
              <a:latin typeface="Constantia"/>
            </a:endParaRPr>
          </a:p>
        </p:txBody>
      </p:sp>
      <p:pic>
        <p:nvPicPr>
          <p:cNvPr id="253" name="Рисунок 3" descr=""/>
          <p:cNvPicPr/>
          <p:nvPr/>
        </p:nvPicPr>
        <p:blipFill>
          <a:blip r:embed="rId1"/>
          <a:stretch/>
        </p:blipFill>
        <p:spPr>
          <a:xfrm>
            <a:off x="2843640" y="1340640"/>
            <a:ext cx="3600000" cy="504036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17" dur="indefinite" restart="never" nodeType="tmRoot">
          <p:childTnLst>
            <p:seq>
              <p:cTn id="1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57</TotalTime>
  <Application>LibreOffice/6.0.6.2$Linux_X86_64 LibreOffice_project/00m0$Build-2</Application>
  <Words>176</Words>
  <Paragraphs>26</Paragraphs>
  <Company>HP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2019-03-01T06:14:25Z</dcterms:created>
  <dc:creator>RePack by SPecialiST</dc:creator>
  <dc:description/>
  <dc:language>ru-RU</dc:language>
  <cp:lastModifiedBy>Татьяна  Кучина</cp:lastModifiedBy>
  <dcterms:modified xsi:type="dcterms:W3CDTF">2019-03-01T15:45:38Z</dcterms:modified>
  <cp:revision>7</cp:revision>
  <dc:subject/>
  <dc:title>ГАПОУ АО «Архангельский  политехнический  техникум»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Company">
    <vt:lpwstr>HP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inksUpToDate">
    <vt:bool>0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Экран (4:3)</vt:lpwstr>
  </property>
  <property fmtid="{D5CDD505-2E9C-101B-9397-08002B2CF9AE}" pid="10" name="ScaleCrop">
    <vt:bool>0</vt:bool>
  </property>
  <property fmtid="{D5CDD505-2E9C-101B-9397-08002B2CF9AE}" pid="11" name="ShareDoc">
    <vt:bool>0</vt:bool>
  </property>
  <property fmtid="{D5CDD505-2E9C-101B-9397-08002B2CF9AE}" pid="12" name="Slides">
    <vt:i4>20</vt:i4>
  </property>
</Properties>
</file>